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7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9F6041-3543-40E3-9E8E-66F643E69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945793-B1DD-4BB8-8F18-62229E17E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CA5371-2EAD-4ADB-A05E-FEBD36419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9F011-C940-4736-BBDB-6C53810A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DD13B1-3375-41CA-B99C-A64FB527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37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7B6D2F-3A79-4884-A67B-910B265A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67D242-E1AE-4B5D-98FA-C85A0368B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7E6691-3089-40A4-98DD-C6F0E9F7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618461-89C3-4BDD-B396-39C28074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7E02B7-9AE3-42B7-BA66-C32A6B3F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77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3BF0D7-F265-4AD1-A7A8-24CC212EA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48D296-2345-4277-81AB-ED1433687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CE00CE-1C1B-48B6-B52F-6C1B2849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55F5AB-F0F8-4290-8169-3CB08B0D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3D0236-4033-4C22-A988-1FEBF33C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36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9BAC3-FE7F-49CB-8CAF-D724805C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6E7460-FC1C-4EA5-B8EB-12D7154AC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CA918C-DEA8-48A7-9401-FDEEB9B9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AF1C76-8E3C-4D59-9751-0465A590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9D2C9B-9C78-453D-A0A0-85D8C370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61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36165-4D25-4470-A1A3-291616AA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DA7BE4-67BC-4A76-A1CB-BBADB65A1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827CCD-34C6-4A29-86D1-6EE2F882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E6AD59-4136-4C68-BB23-24CDDF21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27EAEC-99FD-4298-8FA5-2137D704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75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A2E22-AEF4-44D6-A229-0209DB50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7009DA-DDCA-471C-9C03-921D32888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316D06-C17B-4785-AB40-74A28397A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EDCD16-A7CD-423D-8C82-80399EA3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BCFC80-DEB2-4993-9A16-5A860EB2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E134AB-7548-4D3E-A4BE-A633E674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55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D9652-A09E-4BD0-B9E9-A6A815FC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88E534-94C8-4C34-B4AE-9B59BC064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CAF49C-BE99-4081-993E-B2360FD35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930239F-8EFD-45A5-80E7-E3F7756A8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D0925D1-6278-4EEE-AB1E-BBDFC627E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E97E4C-1D4D-4116-922D-3224817A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E1C4E92-1C68-460B-95BA-E72E2574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A8022C8-6686-43E5-962F-01F8EB4C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77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76B61-C35A-4694-A51D-DC2743C5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CAF39A-DE28-422F-BC9C-39BC67F6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C4C8BD-25EC-4EA8-93E7-952F1835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CDAA94-E760-4523-A265-0A845E4D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46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B56D7F-35EB-49A2-9486-65FCEB19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83E51CD-879A-4CD8-8334-7E1E5E87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DCC0C7-2A61-433F-8588-52D8DEE0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86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ADAF2-389F-4ADB-9202-09265C33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4B2920-DE67-4DA5-9FB9-F81E636A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9156D0-9C82-4F95-87AB-BA36543AA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06D50C-DD22-40D5-9092-5B6223A4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3E5A62-EA98-48C5-AC04-3BBA450F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39B144-1042-4E26-A805-E0064821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4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B4AB7-5707-484C-A97D-EF15057F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BF4D018-568E-4CE5-8395-0B0A2D6D8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0CAEAC-9B7D-432B-9200-2440905E5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B651AD-26D2-437B-8F26-B2EE2C73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6292C-9134-4941-8282-2EBE89B6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E7240F-6A41-4046-A4FC-7CE7B5FE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02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4D88BA-3912-4C0F-A397-2EDE31EF6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1FFEB9-411E-4668-8822-379F504D5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799CBA-5C37-4F4F-A4A8-E6E782841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5E5F45-6833-4F9D-A47B-349B266B8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51E890-0BD0-445F-89DC-AF9BD2FC2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7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7ED08D-A5E8-49F4-A215-248AE166C7F5}"/>
              </a:ext>
            </a:extLst>
          </p:cNvPr>
          <p:cNvSpPr/>
          <p:nvPr/>
        </p:nvSpPr>
        <p:spPr>
          <a:xfrm>
            <a:off x="808041" y="852576"/>
            <a:ext cx="7837165" cy="325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5">
            <a:extLst>
              <a:ext uri="{FF2B5EF4-FFF2-40B4-BE49-F238E27FC236}">
                <a16:creationId xmlns:a16="http://schemas.microsoft.com/office/drawing/2014/main" id="{73A900B8-B581-4C90-8298-D8B221C8E060}"/>
              </a:ext>
            </a:extLst>
          </p:cNvPr>
          <p:cNvSpPr txBox="1"/>
          <p:nvPr/>
        </p:nvSpPr>
        <p:spPr>
          <a:xfrm>
            <a:off x="7310383" y="1746654"/>
            <a:ext cx="11738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ja-JP" sz="8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Ethreum</a:t>
            </a:r>
            <a:r>
              <a:rPr kumimoji="1" lang="en-US" altLang="ja-JP" sz="8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Blockchain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ja-JP" sz="8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for</a:t>
            </a:r>
            <a:r>
              <a:rPr kumimoji="1" lang="en-US" altLang="ja-JP" sz="850" dirty="0"/>
              <a:t> </a:t>
            </a:r>
            <a:r>
              <a:rPr kumimoji="1" lang="ja-JP" altLang="en-US" sz="8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private coin</a:t>
            </a:r>
          </a:p>
        </p:txBody>
      </p:sp>
      <p:sp>
        <p:nvSpPr>
          <p:cNvPr id="6" name="テキスト ボックス 45">
            <a:extLst>
              <a:ext uri="{FF2B5EF4-FFF2-40B4-BE49-F238E27FC236}">
                <a16:creationId xmlns:a16="http://schemas.microsoft.com/office/drawing/2014/main" id="{54D4DCE8-ED64-43DD-9BC8-0E9227FFD0F4}"/>
              </a:ext>
            </a:extLst>
          </p:cNvPr>
          <p:cNvSpPr txBox="1"/>
          <p:nvPr/>
        </p:nvSpPr>
        <p:spPr>
          <a:xfrm>
            <a:off x="7278620" y="3091105"/>
            <a:ext cx="139692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ja-JP" sz="8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Fabric Blockchain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ja-JP" sz="8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for controlling the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ja-JP" altLang="en-US" sz="8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right to use </a:t>
            </a:r>
            <a:r>
              <a:rPr kumimoji="1" lang="en-US" altLang="ja-JP" sz="8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 car</a:t>
            </a:r>
            <a:endParaRPr kumimoji="1" lang="en-US" altLang="ja-JP" sz="8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</p:txBody>
      </p:sp>
      <p:pic>
        <p:nvPicPr>
          <p:cNvPr id="7" name="図 6" descr="記号, 挿絵, 時計 が含まれている画像&#10;&#10;自動的に生成された説明">
            <a:extLst>
              <a:ext uri="{FF2B5EF4-FFF2-40B4-BE49-F238E27FC236}">
                <a16:creationId xmlns:a16="http://schemas.microsoft.com/office/drawing/2014/main" id="{8582A3A9-5CC2-4174-8FE7-B504B5D31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86744" y="2795597"/>
            <a:ext cx="1526862" cy="1135342"/>
          </a:xfrm>
          <a:prstGeom prst="rect">
            <a:avLst/>
          </a:prstGeom>
        </p:spPr>
      </p:pic>
      <p:pic>
        <p:nvPicPr>
          <p:cNvPr id="8" name="図 7" descr="記号, 挿絵, 時計 が含まれている画像&#10;&#10;自動的に生成された説明">
            <a:extLst>
              <a:ext uri="{FF2B5EF4-FFF2-40B4-BE49-F238E27FC236}">
                <a16:creationId xmlns:a16="http://schemas.microsoft.com/office/drawing/2014/main" id="{C940DB35-378E-4F49-B87D-0E6A8012A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3271" y="1392295"/>
            <a:ext cx="1526862" cy="1135342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1D53F23-A571-4145-9298-AC44EBBC361B}"/>
              </a:ext>
            </a:extLst>
          </p:cNvPr>
          <p:cNvSpPr/>
          <p:nvPr/>
        </p:nvSpPr>
        <p:spPr>
          <a:xfrm>
            <a:off x="3640704" y="1879959"/>
            <a:ext cx="1208889" cy="170287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  <a:sym typeface="Arial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7833483-C832-4067-9D84-CC0E234C1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783" y="2136241"/>
            <a:ext cx="445077" cy="445077"/>
          </a:xfrm>
          <a:prstGeom prst="rect">
            <a:avLst/>
          </a:prstGeom>
        </p:spPr>
      </p:pic>
      <p:pic>
        <p:nvPicPr>
          <p:cNvPr id="11" name="図 10" descr="an image containing illustrations  Automatically generated description">
            <a:extLst>
              <a:ext uri="{FF2B5EF4-FFF2-40B4-BE49-F238E27FC236}">
                <a16:creationId xmlns:a16="http://schemas.microsoft.com/office/drawing/2014/main" id="{9AA54D45-2694-4FF2-98D8-8B13A4DDA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779" y="2719055"/>
            <a:ext cx="707271" cy="70727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A1A737C-10CC-4388-B49E-4FE1C48CEF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508" y="967929"/>
            <a:ext cx="764386" cy="76438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373DC1C-446A-4988-BC76-B947477592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3116" y="2721968"/>
            <a:ext cx="788353" cy="788353"/>
          </a:xfrm>
          <a:prstGeom prst="rect">
            <a:avLst/>
          </a:prstGeom>
        </p:spPr>
      </p:pic>
      <p:sp>
        <p:nvSpPr>
          <p:cNvPr id="14" name="テキスト ボックス 12">
            <a:extLst>
              <a:ext uri="{FF2B5EF4-FFF2-40B4-BE49-F238E27FC236}">
                <a16:creationId xmlns:a16="http://schemas.microsoft.com/office/drawing/2014/main" id="{98B5148C-C82F-45CE-B2B4-9A9DA0852D38}"/>
              </a:ext>
            </a:extLst>
          </p:cNvPr>
          <p:cNvSpPr txBox="1"/>
          <p:nvPr/>
        </p:nvSpPr>
        <p:spPr>
          <a:xfrm>
            <a:off x="5269220" y="1522122"/>
            <a:ext cx="6982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ja-JP" altLang="en-US" sz="8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User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3918EA76-55E6-4DC3-9D54-0581D5FFF3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1779" y="1200042"/>
            <a:ext cx="788353" cy="788353"/>
          </a:xfrm>
          <a:prstGeom prst="rect">
            <a:avLst/>
          </a:prstGeom>
        </p:spPr>
      </p:pic>
      <p:pic>
        <p:nvPicPr>
          <p:cNvPr id="16" name="図 15" descr="an image containing illustrations  Automatically generated description">
            <a:extLst>
              <a:ext uri="{FF2B5EF4-FFF2-40B4-BE49-F238E27FC236}">
                <a16:creationId xmlns:a16="http://schemas.microsoft.com/office/drawing/2014/main" id="{F173C208-92E2-4DD4-82D8-12A460A2C7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2847" y="1368590"/>
            <a:ext cx="735388" cy="735388"/>
          </a:xfrm>
          <a:prstGeom prst="rect">
            <a:avLst/>
          </a:prstGeom>
        </p:spPr>
      </p:pic>
      <p:pic>
        <p:nvPicPr>
          <p:cNvPr id="17" name="図 16" descr="an image containing illustrations  Automatically generated description">
            <a:extLst>
              <a:ext uri="{FF2B5EF4-FFF2-40B4-BE49-F238E27FC236}">
                <a16:creationId xmlns:a16="http://schemas.microsoft.com/office/drawing/2014/main" id="{5CC77B04-4F0C-47FC-9C62-D812FA089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132" y="2468925"/>
            <a:ext cx="707271" cy="707271"/>
          </a:xfrm>
          <a:prstGeom prst="rect">
            <a:avLst/>
          </a:prstGeom>
        </p:spPr>
      </p:pic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0EFC5351-B6A2-4878-986C-751B3513224A}"/>
              </a:ext>
            </a:extLst>
          </p:cNvPr>
          <p:cNvSpPr/>
          <p:nvPr/>
        </p:nvSpPr>
        <p:spPr>
          <a:xfrm>
            <a:off x="5645280" y="1088457"/>
            <a:ext cx="560439" cy="450140"/>
          </a:xfrm>
          <a:custGeom>
            <a:avLst/>
            <a:gdLst>
              <a:gd name="connsiteX0" fmla="*/ 0 w 560439"/>
              <a:gd name="connsiteY0" fmla="*/ 450140 h 450140"/>
              <a:gd name="connsiteX1" fmla="*/ 153383 w 560439"/>
              <a:gd name="connsiteY1" fmla="*/ 19487 h 450140"/>
              <a:gd name="connsiteX2" fmla="*/ 560439 w 560439"/>
              <a:gd name="connsiteY2" fmla="*/ 113876 h 45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0439" h="450140">
                <a:moveTo>
                  <a:pt x="0" y="450140"/>
                </a:moveTo>
                <a:cubicBezTo>
                  <a:pt x="29988" y="262835"/>
                  <a:pt x="59977" y="75531"/>
                  <a:pt x="153383" y="19487"/>
                </a:cubicBezTo>
                <a:cubicBezTo>
                  <a:pt x="246789" y="-36557"/>
                  <a:pt x="403614" y="38659"/>
                  <a:pt x="560439" y="113876"/>
                </a:cubicBezTo>
              </a:path>
            </a:pathLst>
          </a:custGeom>
          <a:noFill/>
          <a:ln w="127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ja-JP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  <a:sym typeface="Arial"/>
            </a:endParaRPr>
          </a:p>
        </p:txBody>
      </p:sp>
      <p:sp>
        <p:nvSpPr>
          <p:cNvPr id="19" name="テキスト ボックス 40">
            <a:extLst>
              <a:ext uri="{FF2B5EF4-FFF2-40B4-BE49-F238E27FC236}">
                <a16:creationId xmlns:a16="http://schemas.microsoft.com/office/drawing/2014/main" id="{551482A3-D917-4678-A6B4-AFF8A0319383}"/>
              </a:ext>
            </a:extLst>
          </p:cNvPr>
          <p:cNvSpPr txBox="1"/>
          <p:nvPr/>
        </p:nvSpPr>
        <p:spPr>
          <a:xfrm>
            <a:off x="4873215" y="1037948"/>
            <a:ext cx="94853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ja-JP" altLang="en-US" sz="8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2. Remittance</a:t>
            </a:r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E1DBD820-FD28-498C-A81B-10C3638184EB}"/>
              </a:ext>
            </a:extLst>
          </p:cNvPr>
          <p:cNvSpPr/>
          <p:nvPr/>
        </p:nvSpPr>
        <p:spPr>
          <a:xfrm>
            <a:off x="6118033" y="2763692"/>
            <a:ext cx="748145" cy="147523"/>
          </a:xfrm>
          <a:custGeom>
            <a:avLst/>
            <a:gdLst>
              <a:gd name="connsiteX0" fmla="*/ 0 w 748145"/>
              <a:gd name="connsiteY0" fmla="*/ 221673 h 221673"/>
              <a:gd name="connsiteX1" fmla="*/ 353291 w 748145"/>
              <a:gd name="connsiteY1" fmla="*/ 0 h 221673"/>
              <a:gd name="connsiteX2" fmla="*/ 748145 w 748145"/>
              <a:gd name="connsiteY2" fmla="*/ 221673 h 22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145" h="221673">
                <a:moveTo>
                  <a:pt x="0" y="221673"/>
                </a:moveTo>
                <a:cubicBezTo>
                  <a:pt x="114300" y="110836"/>
                  <a:pt x="228600" y="0"/>
                  <a:pt x="353291" y="0"/>
                </a:cubicBezTo>
                <a:cubicBezTo>
                  <a:pt x="477982" y="0"/>
                  <a:pt x="613063" y="110836"/>
                  <a:pt x="748145" y="221673"/>
                </a:cubicBezTo>
              </a:path>
            </a:pathLst>
          </a:custGeom>
          <a:noFill/>
          <a:ln w="1270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ja-JP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  <a:sym typeface="Arial"/>
            </a:endParaRPr>
          </a:p>
        </p:txBody>
      </p:sp>
      <p:sp>
        <p:nvSpPr>
          <p:cNvPr id="21" name="テキスト ボックス 42">
            <a:extLst>
              <a:ext uri="{FF2B5EF4-FFF2-40B4-BE49-F238E27FC236}">
                <a16:creationId xmlns:a16="http://schemas.microsoft.com/office/drawing/2014/main" id="{9284C622-033A-43B6-A918-E31EAEAA845B}"/>
              </a:ext>
            </a:extLst>
          </p:cNvPr>
          <p:cNvSpPr txBox="1"/>
          <p:nvPr/>
        </p:nvSpPr>
        <p:spPr>
          <a:xfrm>
            <a:off x="5698084" y="2559526"/>
            <a:ext cx="16514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ja-JP" altLang="en-US" sz="8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3. Transfer of the right of use</a:t>
            </a:r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42E3E77D-A3C0-4A18-88D1-2A385A6F30F7}"/>
              </a:ext>
            </a:extLst>
          </p:cNvPr>
          <p:cNvSpPr/>
          <p:nvPr/>
        </p:nvSpPr>
        <p:spPr>
          <a:xfrm>
            <a:off x="6464397" y="1049214"/>
            <a:ext cx="688152" cy="285229"/>
          </a:xfrm>
          <a:custGeom>
            <a:avLst/>
            <a:gdLst>
              <a:gd name="connsiteX0" fmla="*/ 0 w 688152"/>
              <a:gd name="connsiteY0" fmla="*/ 202102 h 285229"/>
              <a:gd name="connsiteX1" fmla="*/ 623454 w 688152"/>
              <a:gd name="connsiteY1" fmla="*/ 1211 h 285229"/>
              <a:gd name="connsiteX2" fmla="*/ 637309 w 688152"/>
              <a:gd name="connsiteY2" fmla="*/ 285229 h 285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152" h="285229">
                <a:moveTo>
                  <a:pt x="0" y="202102"/>
                </a:moveTo>
                <a:cubicBezTo>
                  <a:pt x="258618" y="94729"/>
                  <a:pt x="517236" y="-12643"/>
                  <a:pt x="623454" y="1211"/>
                </a:cubicBezTo>
                <a:cubicBezTo>
                  <a:pt x="729672" y="15065"/>
                  <a:pt x="683490" y="150147"/>
                  <a:pt x="637309" y="285229"/>
                </a:cubicBezTo>
              </a:path>
            </a:pathLst>
          </a:cu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  <a:tailEnd type="triangle"/>
          </a:ln>
          <a:effectLst/>
        </p:spPr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ja-JP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  <a:sym typeface="Arial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8A57D366-BB27-4439-A80D-1AA4388E5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210" y="2466701"/>
            <a:ext cx="764386" cy="764386"/>
          </a:xfrm>
          <a:prstGeom prst="rect">
            <a:avLst/>
          </a:prstGeom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DCD7336-EF91-4A50-B99E-A10A8B511843}"/>
              </a:ext>
            </a:extLst>
          </p:cNvPr>
          <p:cNvCxnSpPr>
            <a:cxnSpLocks/>
          </p:cNvCxnSpPr>
          <p:nvPr/>
        </p:nvCxnSpPr>
        <p:spPr>
          <a:xfrm>
            <a:off x="1767676" y="2686081"/>
            <a:ext cx="1380703" cy="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テキスト ボックス 49">
            <a:extLst>
              <a:ext uri="{FF2B5EF4-FFF2-40B4-BE49-F238E27FC236}">
                <a16:creationId xmlns:a16="http://schemas.microsoft.com/office/drawing/2014/main" id="{32AF604B-808F-4480-A6B5-EC3DC9457A86}"/>
              </a:ext>
            </a:extLst>
          </p:cNvPr>
          <p:cNvSpPr txBox="1"/>
          <p:nvPr/>
        </p:nvSpPr>
        <p:spPr>
          <a:xfrm>
            <a:off x="1630755" y="2476674"/>
            <a:ext cx="1483752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ja-JP" altLang="en-US" sz="8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1. Request </a:t>
            </a:r>
            <a:r>
              <a:rPr kumimoji="1" lang="en-US" altLang="ja-JP" sz="8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for Trading</a:t>
            </a:r>
            <a:endParaRPr kumimoji="1" lang="ja-JP" altLang="en-US" sz="8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BA6BC54-1CD9-4338-B3D6-C408A7530A99}"/>
              </a:ext>
            </a:extLst>
          </p:cNvPr>
          <p:cNvCxnSpPr>
            <a:cxnSpLocks/>
          </p:cNvCxnSpPr>
          <p:nvPr/>
        </p:nvCxnSpPr>
        <p:spPr>
          <a:xfrm>
            <a:off x="1767676" y="3005885"/>
            <a:ext cx="1154625" cy="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none"/>
          </a:ln>
          <a:effectLst/>
        </p:spPr>
      </p:cxnSp>
      <p:sp>
        <p:nvSpPr>
          <p:cNvPr id="27" name="円弧 26">
            <a:extLst>
              <a:ext uri="{FF2B5EF4-FFF2-40B4-BE49-F238E27FC236}">
                <a16:creationId xmlns:a16="http://schemas.microsoft.com/office/drawing/2014/main" id="{1F98E0FC-1111-4908-AB9D-A2471DF81AA0}"/>
              </a:ext>
            </a:extLst>
          </p:cNvPr>
          <p:cNvSpPr/>
          <p:nvPr/>
        </p:nvSpPr>
        <p:spPr>
          <a:xfrm>
            <a:off x="2570955" y="3005885"/>
            <a:ext cx="568037" cy="197743"/>
          </a:xfrm>
          <a:prstGeom prst="arc">
            <a:avLst>
              <a:gd name="adj1" fmla="val 15974744"/>
              <a:gd name="adj2" fmla="val 4753036"/>
            </a:avLst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ja-JP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  <a:sym typeface="Arial"/>
            </a:endParaRPr>
          </a:p>
        </p:txBody>
      </p:sp>
      <p:sp>
        <p:nvSpPr>
          <p:cNvPr id="28" name="テキスト ボックス 57">
            <a:extLst>
              <a:ext uri="{FF2B5EF4-FFF2-40B4-BE49-F238E27FC236}">
                <a16:creationId xmlns:a16="http://schemas.microsoft.com/office/drawing/2014/main" id="{BA0F5D48-9744-4CC1-904D-D03A124EC739}"/>
              </a:ext>
            </a:extLst>
          </p:cNvPr>
          <p:cNvSpPr txBox="1"/>
          <p:nvPr/>
        </p:nvSpPr>
        <p:spPr>
          <a:xfrm>
            <a:off x="1698403" y="3049238"/>
            <a:ext cx="130904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ja-JP" altLang="en-US" sz="8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5. </a:t>
            </a:r>
            <a:r>
              <a:rPr kumimoji="1" lang="en-US" altLang="ja-JP" sz="8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Receiving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ja-JP" sz="8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ja-JP" altLang="en-US" sz="8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Transaction Results</a:t>
            </a:r>
          </a:p>
        </p:txBody>
      </p:sp>
      <p:sp>
        <p:nvSpPr>
          <p:cNvPr id="29" name="矢印: 左右 28">
            <a:extLst>
              <a:ext uri="{FF2B5EF4-FFF2-40B4-BE49-F238E27FC236}">
                <a16:creationId xmlns:a16="http://schemas.microsoft.com/office/drawing/2014/main" id="{E6E27FCE-4ECA-4A02-B061-C876EEFD425A}"/>
              </a:ext>
            </a:extLst>
          </p:cNvPr>
          <p:cNvSpPr/>
          <p:nvPr/>
        </p:nvSpPr>
        <p:spPr>
          <a:xfrm>
            <a:off x="4860842" y="1879959"/>
            <a:ext cx="965679" cy="313020"/>
          </a:xfrm>
          <a:prstGeom prst="left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ja-JP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  <a:sym typeface="Arial"/>
            </a:endParaRPr>
          </a:p>
        </p:txBody>
      </p:sp>
      <p:sp>
        <p:nvSpPr>
          <p:cNvPr id="30" name="矢印: 左右 29">
            <a:extLst>
              <a:ext uri="{FF2B5EF4-FFF2-40B4-BE49-F238E27FC236}">
                <a16:creationId xmlns:a16="http://schemas.microsoft.com/office/drawing/2014/main" id="{C74FE4A9-48F3-4CDE-A4CB-E72F119F4D6A}"/>
              </a:ext>
            </a:extLst>
          </p:cNvPr>
          <p:cNvSpPr/>
          <p:nvPr/>
        </p:nvSpPr>
        <p:spPr>
          <a:xfrm>
            <a:off x="4869201" y="3269816"/>
            <a:ext cx="965679" cy="313020"/>
          </a:xfrm>
          <a:prstGeom prst="left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ja-JP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  <a:sym typeface="Arial"/>
            </a:endParaRPr>
          </a:p>
        </p:txBody>
      </p:sp>
      <p:sp>
        <p:nvSpPr>
          <p:cNvPr id="31" name="テキスト ボックス 40">
            <a:extLst>
              <a:ext uri="{FF2B5EF4-FFF2-40B4-BE49-F238E27FC236}">
                <a16:creationId xmlns:a16="http://schemas.microsoft.com/office/drawing/2014/main" id="{BA8D04A8-F028-4A8E-8C3A-C51FC297B528}"/>
              </a:ext>
            </a:extLst>
          </p:cNvPr>
          <p:cNvSpPr txBox="1"/>
          <p:nvPr/>
        </p:nvSpPr>
        <p:spPr>
          <a:xfrm>
            <a:off x="7078179" y="922595"/>
            <a:ext cx="94853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ja-JP" altLang="en-US" sz="8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4. Remittance</a:t>
            </a:r>
          </a:p>
        </p:txBody>
      </p:sp>
      <p:sp>
        <p:nvSpPr>
          <p:cNvPr id="32" name="テキスト ボックス 12">
            <a:extLst>
              <a:ext uri="{FF2B5EF4-FFF2-40B4-BE49-F238E27FC236}">
                <a16:creationId xmlns:a16="http://schemas.microsoft.com/office/drawing/2014/main" id="{577F4CBB-E0F2-4557-AD3F-226EF569F18B}"/>
              </a:ext>
            </a:extLst>
          </p:cNvPr>
          <p:cNvSpPr txBox="1"/>
          <p:nvPr/>
        </p:nvSpPr>
        <p:spPr>
          <a:xfrm>
            <a:off x="5013106" y="2837189"/>
            <a:ext cx="9656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ja-JP" altLang="en-US" sz="8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owner of the car</a:t>
            </a:r>
          </a:p>
        </p:txBody>
      </p:sp>
      <p:sp>
        <p:nvSpPr>
          <p:cNvPr id="33" name="テキスト ボックス 12">
            <a:extLst>
              <a:ext uri="{FF2B5EF4-FFF2-40B4-BE49-F238E27FC236}">
                <a16:creationId xmlns:a16="http://schemas.microsoft.com/office/drawing/2014/main" id="{F21FA35D-050E-4D38-B39B-1B7122C574DE}"/>
              </a:ext>
            </a:extLst>
          </p:cNvPr>
          <p:cNvSpPr txBox="1"/>
          <p:nvPr/>
        </p:nvSpPr>
        <p:spPr>
          <a:xfrm>
            <a:off x="1166340" y="3008889"/>
            <a:ext cx="6982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ja-JP" altLang="en-US" sz="8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User</a:t>
            </a:r>
            <a:endParaRPr kumimoji="1" lang="ja-JP" altLang="en-US" sz="8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</p:txBody>
      </p:sp>
      <p:sp>
        <p:nvSpPr>
          <p:cNvPr id="34" name="テキスト ボックス 12">
            <a:extLst>
              <a:ext uri="{FF2B5EF4-FFF2-40B4-BE49-F238E27FC236}">
                <a16:creationId xmlns:a16="http://schemas.microsoft.com/office/drawing/2014/main" id="{D5844C90-B2A1-4D41-882F-C869B3ADB63B}"/>
              </a:ext>
            </a:extLst>
          </p:cNvPr>
          <p:cNvSpPr txBox="1"/>
          <p:nvPr/>
        </p:nvSpPr>
        <p:spPr>
          <a:xfrm>
            <a:off x="7044490" y="2827695"/>
            <a:ext cx="6982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ja-JP" altLang="en-US" sz="8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User</a:t>
            </a:r>
          </a:p>
        </p:txBody>
      </p:sp>
      <p:pic>
        <p:nvPicPr>
          <p:cNvPr id="35" name="図 34" descr="cars, pictures with illustrations  Automatically generated description">
            <a:extLst>
              <a:ext uri="{FF2B5EF4-FFF2-40B4-BE49-F238E27FC236}">
                <a16:creationId xmlns:a16="http://schemas.microsoft.com/office/drawing/2014/main" id="{64243420-60E5-443A-AAF3-B105F1AC0A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23" y="3564839"/>
            <a:ext cx="821859" cy="336884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FD22E080-0265-4A26-AFC8-AE5F6C790E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60313" y="2462555"/>
            <a:ext cx="1160776" cy="33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8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 Light</vt:lpstr>
      <vt:lpstr>Arial</vt:lpstr>
      <vt:lpstr>Meiryo UI</vt:lpstr>
      <vt:lpstr>游ゴシック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琢磨</dc:creator>
  <cp:lastModifiedBy>琢磨</cp:lastModifiedBy>
  <cp:revision>1</cp:revision>
  <dcterms:created xsi:type="dcterms:W3CDTF">2021-03-29T09:49:32Z</dcterms:created>
  <dcterms:modified xsi:type="dcterms:W3CDTF">2021-03-29T09:50:39Z</dcterms:modified>
</cp:coreProperties>
</file>