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06447-0CE5-417B-B0DE-ED95D2E8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E760C7-687D-4B0B-9B38-3619C711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C0364-70C2-422C-A413-6582EF5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2806D-1447-46B8-8D86-5FDF3E01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45F5-EB8C-4095-A067-1AFB0F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081A-C7D2-4B9C-990E-7193C37D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C50F50-D16C-4506-B4D6-348F36F1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659AA-6360-48C4-8164-B9EE19B9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12A9C-1817-46EC-8715-65BDD89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A7D20-0562-4030-90DE-DFB472A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832807-E031-4E8D-B3CD-9AEFCC8E0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FEAEFC-107C-4443-9FB0-A00DC5E1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D3F69-2CDA-4EDA-9FBE-2DCCC234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DDA78-28B8-4B15-99E1-0D2A33FB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82439-DE93-4D40-A719-96C9705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F851D-3AF4-4156-82DF-E82D45E4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7E0DE-D6D5-4385-8C01-880D40A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09EC5-96A5-4889-AA2B-E27A3F3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49A28-CB19-415F-B446-87AABA88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A8892-582F-4C06-8E69-AFC97A51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DC043-0FBD-4B5E-A5C3-968009D7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DBEB9-400D-4F3C-A37E-C051C117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867F2-39C0-4489-84DD-92D654C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EBE0B-D0CD-46A8-9D6C-4D90D24E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356DF-D048-4196-AAA7-B2889C0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37B57-3ACC-42D8-B3F8-6824F818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441F9-EB4E-4CEA-BA7A-049AE98E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1D1DDB-1A89-4D0D-9122-3115C2A1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4A22A-B083-4478-83EC-54F47D3C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B4CE9D-956C-4F40-951C-FED00271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C991D-6B71-4185-93E0-0F3A0107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0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2F3F6-CF53-42E3-823B-39594DDD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96783-5774-4DB5-85C4-2F7272CE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C66C4-7236-4CCC-81B7-F8E00392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158989-CC87-4EC3-89F8-EFDDC1A4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C52CB-6E3F-4705-B7B1-37B3F1455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2CBD4-FD68-47DE-B3E6-B5AC5D1C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CD0ED-0CB4-4B40-AEF5-34DEE6B3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8FB3B-C1D8-4019-A867-F335D1B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BEE8-DA6D-42AC-B76D-0DFC55D8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2F2DEB-F6D7-4A1F-85FE-8A946DE2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41534-1682-4B9D-A23E-D3821C6A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46F449-A723-4071-87C5-084ED10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2D7B07-7C05-4794-B620-55C64C1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A374AF-B9A6-40D2-A816-1F4BFA87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ABB15C-AB60-4265-9152-1D3F35A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5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44679-4A28-4021-AAF6-B9C2C64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05A-98F3-456F-8482-364E61D2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92CB7-F79B-431A-8E35-E7539111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2FCE82-1C28-4887-BB20-14F27583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9C00B-66DB-407B-A966-C3BC9845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8BA88-BD7B-4FDA-B252-663B9D7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64B3E-AC3D-431B-86B2-88718A4C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944058-748A-4770-8DA7-F466173BC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FA60-6BFD-41B8-A3BB-1850D8F5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896AA1-46B3-49EF-A482-75754A4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0B8274-8153-4637-9556-3C6F9CB7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48F872-2B52-400B-B1AC-3C4F6BCC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3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C945A-ABFE-41A7-B7D4-9D722C5B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1EB192-2CAF-4CB8-A774-ACB2DD97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DBEF9-2192-4720-9E53-8D52C87C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7BE9-23A8-4C70-A439-22F4191CA9DF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CC527-9D1A-4A57-98EF-4AD1D0DF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3FAFC-4734-48AC-9388-0BE38DD20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507ABE-AFAC-4B08-8E4F-797F3F0E14F5}"/>
              </a:ext>
            </a:extLst>
          </p:cNvPr>
          <p:cNvGrpSpPr/>
          <p:nvPr/>
        </p:nvGrpSpPr>
        <p:grpSpPr>
          <a:xfrm>
            <a:off x="1350884" y="230977"/>
            <a:ext cx="8861558" cy="6396046"/>
            <a:chOff x="1350884" y="230977"/>
            <a:chExt cx="8861558" cy="639604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0253B20-7E25-441F-9C15-8920990D49E2}"/>
                </a:ext>
              </a:extLst>
            </p:cNvPr>
            <p:cNvSpPr/>
            <p:nvPr/>
          </p:nvSpPr>
          <p:spPr bwMode="gray">
            <a:xfrm>
              <a:off x="2328596" y="1202173"/>
              <a:ext cx="7848872" cy="885616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Cactus Routing </a:t>
              </a:r>
              <a:r>
                <a:rPr lang="en-US" altLang="ja-JP" sz="1400" b="1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I</a:t>
              </a:r>
              <a:r>
                <a:rPr kumimoji="1" lang="en-US" altLang="ja-JP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nterface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BB9DAA-80EF-4308-8EF8-757FE14CEA01}"/>
                </a:ext>
              </a:extLst>
            </p:cNvPr>
            <p:cNvSpPr/>
            <p:nvPr/>
          </p:nvSpPr>
          <p:spPr bwMode="gray">
            <a:xfrm>
              <a:off x="2328596" y="2951885"/>
              <a:ext cx="3456384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Business Logic Plugin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2EDDC93-355E-4D7D-A1E7-4291A9711A15}"/>
                </a:ext>
              </a:extLst>
            </p:cNvPr>
            <p:cNvSpPr/>
            <p:nvPr/>
          </p:nvSpPr>
          <p:spPr bwMode="gray">
            <a:xfrm>
              <a:off x="6073011" y="2951885"/>
              <a:ext cx="1477355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Plugin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68B780A-A337-4E10-880F-77373100DBF4}"/>
                </a:ext>
              </a:extLst>
            </p:cNvPr>
            <p:cNvSpPr txBox="1"/>
            <p:nvPr/>
          </p:nvSpPr>
          <p:spPr>
            <a:xfrm>
              <a:off x="9327969" y="3638920"/>
              <a:ext cx="884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...</a:t>
              </a:r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267CEF-D8AF-46F8-A92A-1C1ACCB55A26}"/>
                </a:ext>
              </a:extLst>
            </p:cNvPr>
            <p:cNvSpPr/>
            <p:nvPr/>
          </p:nvSpPr>
          <p:spPr bwMode="gray">
            <a:xfrm>
              <a:off x="2513788" y="3797309"/>
              <a:ext cx="1131515" cy="588867"/>
            </a:xfrm>
            <a:prstGeom prst="rect">
              <a:avLst/>
            </a:prstGeom>
            <a:solidFill>
              <a:srgbClr val="FDE8C3"/>
            </a:solidFill>
            <a:ln w="9525" cap="flat" cmpd="sng" algn="ctr">
              <a:solidFill>
                <a:srgbClr val="9144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Web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  <a:endParaRPr kumimoji="1" lang="en-US" altLang="ja-JP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CFDBAD9-C17B-4FFE-8797-1251FDDE2EA5}"/>
                </a:ext>
              </a:extLst>
            </p:cNvPr>
            <p:cNvSpPr txBox="1"/>
            <p:nvPr/>
          </p:nvSpPr>
          <p:spPr>
            <a:xfrm>
              <a:off x="3645255" y="395900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+mj-ea"/>
                  <a:ea typeface="+mj-ea"/>
                </a:rPr>
                <a:t>or</a:t>
              </a:r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2E8F60-AC4C-4703-A6EC-5392C244ED2D}"/>
                </a:ext>
              </a:extLst>
            </p:cNvPr>
            <p:cNvSpPr/>
            <p:nvPr/>
          </p:nvSpPr>
          <p:spPr bwMode="gray">
            <a:xfrm>
              <a:off x="4011012" y="3790835"/>
              <a:ext cx="1502506" cy="588867"/>
            </a:xfrm>
            <a:prstGeom prst="rect">
              <a:avLst/>
            </a:prstGeom>
            <a:solidFill>
              <a:srgbClr val="FDE8C3"/>
            </a:solidFill>
            <a:ln w="9525" cap="flat" cmpd="sng" algn="ctr">
              <a:solidFill>
                <a:srgbClr val="9144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Smart Contract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on a blockchain</a:t>
              </a:r>
              <a:endParaRPr kumimoji="1" lang="en-US" altLang="ja-JP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4894A-5863-443D-B050-0098BEAAA28E}"/>
                </a:ext>
              </a:extLst>
            </p:cNvPr>
            <p:cNvSpPr/>
            <p:nvPr/>
          </p:nvSpPr>
          <p:spPr bwMode="gray">
            <a:xfrm>
              <a:off x="6253800" y="3397897"/>
              <a:ext cx="882030" cy="393367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verifier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4B927F-4E13-4E58-8B4C-D6A394E3607C}"/>
                </a:ext>
              </a:extLst>
            </p:cNvPr>
            <p:cNvSpPr/>
            <p:nvPr/>
          </p:nvSpPr>
          <p:spPr bwMode="gray">
            <a:xfrm>
              <a:off x="6280069" y="4536062"/>
              <a:ext cx="882030" cy="364604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validator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F25620B-E213-453C-BC09-3B5505BB5BD6}"/>
                </a:ext>
              </a:extLst>
            </p:cNvPr>
            <p:cNvSpPr/>
            <p:nvPr/>
          </p:nvSpPr>
          <p:spPr bwMode="gray">
            <a:xfrm>
              <a:off x="6055078" y="5561269"/>
              <a:ext cx="1495288" cy="498187"/>
            </a:xfrm>
            <a:prstGeom prst="rect">
              <a:avLst/>
            </a:prstGeom>
            <a:solidFill>
              <a:srgbClr val="E7E1FF"/>
            </a:solidFill>
            <a:ln w="9525" cap="flat" cmpd="sng" algn="ctr">
              <a:solidFill>
                <a:srgbClr val="4B45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1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(ex. Ethereum)</a:t>
              </a:r>
              <a:endParaRPr kumimoji="1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64DB046-2D98-4010-93A7-0FB439193CE7}"/>
                </a:ext>
              </a:extLst>
            </p:cNvPr>
            <p:cNvSpPr/>
            <p:nvPr/>
          </p:nvSpPr>
          <p:spPr bwMode="gray">
            <a:xfrm>
              <a:off x="7698462" y="5557860"/>
              <a:ext cx="1477311" cy="498187"/>
            </a:xfrm>
            <a:prstGeom prst="rect">
              <a:avLst/>
            </a:prstGeom>
            <a:solidFill>
              <a:srgbClr val="E7E1FF"/>
            </a:solidFill>
            <a:ln w="9525" cap="flat" cmpd="sng" algn="ctr">
              <a:solidFill>
                <a:srgbClr val="4B45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2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(ex. Fabric)</a:t>
              </a:r>
              <a:endParaRPr kumimoji="1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9F7EDBF-F415-49D0-A7B0-8E862AF3F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28596" y="230977"/>
              <a:ext cx="479641" cy="526109"/>
            </a:xfrm>
            <a:prstGeom prst="rect">
              <a:avLst/>
            </a:prstGeom>
          </p:spPr>
        </p:pic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DCC499D-A5F6-4126-8C66-7FFC931A048E}"/>
                </a:ext>
              </a:extLst>
            </p:cNvPr>
            <p:cNvCxnSpPr>
              <a:cxnSpLocks/>
            </p:cNvCxnSpPr>
            <p:nvPr/>
          </p:nvCxnSpPr>
          <p:spPr>
            <a:xfrm>
              <a:off x="6359457" y="3884645"/>
              <a:ext cx="0" cy="600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83DAF36-1A0C-48A2-B314-6A75CA224AFA}"/>
                </a:ext>
              </a:extLst>
            </p:cNvPr>
            <p:cNvSpPr txBox="1"/>
            <p:nvPr/>
          </p:nvSpPr>
          <p:spPr>
            <a:xfrm>
              <a:off x="6396779" y="393283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bi-directional</a:t>
              </a:r>
            </a:p>
            <a:p>
              <a:r>
                <a:rPr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channel</a:t>
              </a:r>
              <a:endParaRPr kumimoji="1" lang="ja-JP" altLang="en-US" sz="12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B6B558E-7B94-46C2-8B4F-F3C86C4E135C}"/>
                </a:ext>
              </a:extLst>
            </p:cNvPr>
            <p:cNvSpPr/>
            <p:nvPr/>
          </p:nvSpPr>
          <p:spPr bwMode="gray">
            <a:xfrm>
              <a:off x="7698419" y="2946016"/>
              <a:ext cx="1477355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Plugin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3EBB056-08B5-4F44-B487-600C83EC8EB8}"/>
                </a:ext>
              </a:extLst>
            </p:cNvPr>
            <p:cNvSpPr/>
            <p:nvPr/>
          </p:nvSpPr>
          <p:spPr bwMode="gray">
            <a:xfrm>
              <a:off x="7879208" y="3397898"/>
              <a:ext cx="882030" cy="387498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verifier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8AA01EB-D990-49FF-A71E-F7C0E2D1D515}"/>
                </a:ext>
              </a:extLst>
            </p:cNvPr>
            <p:cNvSpPr/>
            <p:nvPr/>
          </p:nvSpPr>
          <p:spPr bwMode="gray">
            <a:xfrm>
              <a:off x="7905477" y="4530193"/>
              <a:ext cx="882030" cy="364604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validator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B4C55-F66A-41B5-A027-74C875F9CA9D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65" y="3878776"/>
              <a:ext cx="0" cy="600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10545C-43F1-4FD7-8EAD-CE6E8C71FC90}"/>
                </a:ext>
              </a:extLst>
            </p:cNvPr>
            <p:cNvSpPr txBox="1"/>
            <p:nvPr/>
          </p:nvSpPr>
          <p:spPr>
            <a:xfrm>
              <a:off x="8037099" y="3926962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bi-directional</a:t>
              </a:r>
            </a:p>
            <a:p>
              <a:r>
                <a:rPr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channel</a:t>
              </a:r>
              <a:endParaRPr kumimoji="1" lang="ja-JP" altLang="en-US" sz="12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5ABBC5F-A705-4960-B008-659D061B0D51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16" y="804206"/>
              <a:ext cx="0" cy="2696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86EE400-5037-433D-9AAC-F49A6F1D0CD8}"/>
                </a:ext>
              </a:extLst>
            </p:cNvPr>
            <p:cNvSpPr txBox="1"/>
            <p:nvPr/>
          </p:nvSpPr>
          <p:spPr>
            <a:xfrm>
              <a:off x="2646598" y="755798"/>
              <a:ext cx="1659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Step1:API call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D5696AF-9B0A-4A47-BE6D-D71FA5A68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764" y="2165237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84C5318-6512-4E23-90A4-FB2017291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500" y="2173602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129B0CB-3E12-4017-8C81-DB8961D3B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15" y="2157420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09FCE3A6-46E7-429C-859D-A472C2C82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488" y="2143517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A26D6C-1E4B-4097-992F-951996B3186A}"/>
                </a:ext>
              </a:extLst>
            </p:cNvPr>
            <p:cNvSpPr txBox="1"/>
            <p:nvPr/>
          </p:nvSpPr>
          <p:spPr>
            <a:xfrm>
              <a:off x="4872736" y="2216154"/>
              <a:ext cx="14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Step4: API call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to submit transaction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D56925F-5E83-4EF2-88D2-9B9CBFA1D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679" y="2167831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28DC309B-A018-4628-80C7-BD1841C09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752" y="21539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A1C1374-2D01-4E9B-B403-E920A36CABD9}"/>
                </a:ext>
              </a:extLst>
            </p:cNvPr>
            <p:cNvCxnSpPr/>
            <p:nvPr/>
          </p:nvCxnSpPr>
          <p:spPr bwMode="auto">
            <a:xfrm flipV="1">
              <a:off x="3840764" y="1562625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6B98BF8-2550-4994-B655-8C9D069F8F95}"/>
                </a:ext>
              </a:extLst>
            </p:cNvPr>
            <p:cNvCxnSpPr/>
            <p:nvPr/>
          </p:nvCxnSpPr>
          <p:spPr bwMode="auto">
            <a:xfrm>
              <a:off x="3840764" y="1577864"/>
              <a:ext cx="48659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CF919BF-FC19-4356-B9DF-5CACDAB64B67}"/>
                </a:ext>
              </a:extLst>
            </p:cNvPr>
            <p:cNvCxnSpPr/>
            <p:nvPr/>
          </p:nvCxnSpPr>
          <p:spPr bwMode="auto">
            <a:xfrm>
              <a:off x="6330415" y="1553550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E6ACA49-7477-4B43-93E2-F4984B806F57}"/>
                </a:ext>
              </a:extLst>
            </p:cNvPr>
            <p:cNvCxnSpPr/>
            <p:nvPr/>
          </p:nvCxnSpPr>
          <p:spPr bwMode="auto">
            <a:xfrm>
              <a:off x="8706679" y="1577864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3B5CCA8-10B8-4C6C-BC17-073F143203F9}"/>
                </a:ext>
              </a:extLst>
            </p:cNvPr>
            <p:cNvCxnSpPr/>
            <p:nvPr/>
          </p:nvCxnSpPr>
          <p:spPr bwMode="auto">
            <a:xfrm flipV="1">
              <a:off x="3984780" y="1793888"/>
              <a:ext cx="4871971" cy="24314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CC1908A-E939-4C8E-8EE4-B504111C63FE}"/>
                </a:ext>
              </a:extLst>
            </p:cNvPr>
            <p:cNvCxnSpPr/>
            <p:nvPr/>
          </p:nvCxnSpPr>
          <p:spPr bwMode="auto">
            <a:xfrm flipV="1">
              <a:off x="3984780" y="1865896"/>
              <a:ext cx="0" cy="28803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57C0397-855D-404B-9A79-07F2E8758DA9}"/>
                </a:ext>
              </a:extLst>
            </p:cNvPr>
            <p:cNvCxnSpPr/>
            <p:nvPr/>
          </p:nvCxnSpPr>
          <p:spPr bwMode="auto">
            <a:xfrm>
              <a:off x="6483689" y="1793888"/>
              <a:ext cx="0" cy="3496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3215BF3-5219-4B37-AD47-DB7A3C5B9BE7}"/>
                </a:ext>
              </a:extLst>
            </p:cNvPr>
            <p:cNvCxnSpPr/>
            <p:nvPr/>
          </p:nvCxnSpPr>
          <p:spPr bwMode="auto">
            <a:xfrm>
              <a:off x="8856751" y="1818202"/>
              <a:ext cx="0" cy="3496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BD816CC-3093-47F5-99D7-6A6F684225A1}"/>
                </a:ext>
              </a:extLst>
            </p:cNvPr>
            <p:cNvCxnSpPr>
              <a:cxnSpLocks/>
            </p:cNvCxnSpPr>
            <p:nvPr/>
          </p:nvCxnSpPr>
          <p:spPr>
            <a:xfrm>
              <a:off x="6653401" y="4904411"/>
              <a:ext cx="0" cy="612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4F0BF87-89FE-4DAC-8024-A1FEB7239746}"/>
                </a:ext>
              </a:extLst>
            </p:cNvPr>
            <p:cNvSpPr txBox="1"/>
            <p:nvPr/>
          </p:nvSpPr>
          <p:spPr>
            <a:xfrm>
              <a:off x="6641491" y="5152670"/>
              <a:ext cx="1011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B0CAA4B-5D5C-4AE9-A180-D9B9AAC5B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11" y="4906673"/>
              <a:ext cx="0" cy="60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F78FB3B-FC09-441E-AFE9-E7AFB5CC60FA}"/>
                </a:ext>
              </a:extLst>
            </p:cNvPr>
            <p:cNvCxnSpPr>
              <a:cxnSpLocks/>
            </p:cNvCxnSpPr>
            <p:nvPr/>
          </p:nvCxnSpPr>
          <p:spPr>
            <a:xfrm>
              <a:off x="6509351" y="4904411"/>
              <a:ext cx="0" cy="60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678E846-87CB-4757-B84A-2C86FEB27868}"/>
                </a:ext>
              </a:extLst>
            </p:cNvPr>
            <p:cNvSpPr txBox="1"/>
            <p:nvPr/>
          </p:nvSpPr>
          <p:spPr>
            <a:xfrm>
              <a:off x="5640964" y="5147402"/>
              <a:ext cx="94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ADCF352-FB7C-42D6-AC08-7AF7E1C2AAE5}"/>
                </a:ext>
              </a:extLst>
            </p:cNvPr>
            <p:cNvSpPr txBox="1"/>
            <p:nvPr/>
          </p:nvSpPr>
          <p:spPr>
            <a:xfrm>
              <a:off x="7610415" y="5146801"/>
              <a:ext cx="94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3B7B9FFD-946A-4589-9607-3A6D2D13DEC9}"/>
                </a:ext>
              </a:extLst>
            </p:cNvPr>
            <p:cNvCxnSpPr>
              <a:cxnSpLocks/>
            </p:cNvCxnSpPr>
            <p:nvPr/>
          </p:nvCxnSpPr>
          <p:spPr>
            <a:xfrm>
              <a:off x="8627093" y="4894797"/>
              <a:ext cx="0" cy="6176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4E98134-81EA-4150-9074-2AE64422DD77}"/>
                </a:ext>
              </a:extLst>
            </p:cNvPr>
            <p:cNvSpPr txBox="1"/>
            <p:nvPr/>
          </p:nvSpPr>
          <p:spPr>
            <a:xfrm>
              <a:off x="8615142" y="5140279"/>
              <a:ext cx="1068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右中かっこ 53">
              <a:extLst>
                <a:ext uri="{FF2B5EF4-FFF2-40B4-BE49-F238E27FC236}">
                  <a16:creationId xmlns:a16="http://schemas.microsoft.com/office/drawing/2014/main" id="{333CD906-35F2-412C-97CA-2B8F72250382}"/>
                </a:ext>
              </a:extLst>
            </p:cNvPr>
            <p:cNvSpPr/>
            <p:nvPr/>
          </p:nvSpPr>
          <p:spPr bwMode="gray">
            <a:xfrm rot="5400000">
              <a:off x="3805439" y="3956203"/>
              <a:ext cx="440476" cy="3477864"/>
            </a:xfrm>
            <a:prstGeom prst="rightBrace">
              <a:avLst/>
            </a:prstGeom>
            <a:noFill/>
            <a:ln w="19050" cap="flat" cmpd="sng" algn="ctr">
              <a:solidFill>
                <a:srgbClr val="105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CA83B9A-0298-461D-9683-F92305B2ED8F}"/>
                </a:ext>
              </a:extLst>
            </p:cNvPr>
            <p:cNvSpPr txBox="1"/>
            <p:nvPr/>
          </p:nvSpPr>
          <p:spPr>
            <a:xfrm>
              <a:off x="3079545" y="5904229"/>
              <a:ext cx="268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plugin (required)</a:t>
              </a:r>
              <a:endParaRPr kumimoji="1" lang="ja-JP" alt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A8E3EAF-C6F3-4984-90D7-53C7D4046ED8}"/>
                </a:ext>
              </a:extLst>
            </p:cNvPr>
            <p:cNvSpPr txBox="1"/>
            <p:nvPr/>
          </p:nvSpPr>
          <p:spPr>
            <a:xfrm>
              <a:off x="6247316" y="6319246"/>
              <a:ext cx="3760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plugins (choice on configuration)</a:t>
              </a:r>
              <a:endParaRPr kumimoji="1" lang="ja-JP" alt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右中かっこ 56">
              <a:extLst>
                <a:ext uri="{FF2B5EF4-FFF2-40B4-BE49-F238E27FC236}">
                  <a16:creationId xmlns:a16="http://schemas.microsoft.com/office/drawing/2014/main" id="{C6C3CE40-238D-499C-96F8-C30FE6A0954F}"/>
                </a:ext>
              </a:extLst>
            </p:cNvPr>
            <p:cNvSpPr/>
            <p:nvPr/>
          </p:nvSpPr>
          <p:spPr bwMode="gray">
            <a:xfrm rot="5400000">
              <a:off x="7821562" y="4161137"/>
              <a:ext cx="369332" cy="4022725"/>
            </a:xfrm>
            <a:prstGeom prst="rightBrace">
              <a:avLst/>
            </a:prstGeom>
            <a:noFill/>
            <a:ln w="19050" cap="flat" cmpd="sng" algn="ctr">
              <a:solidFill>
                <a:srgbClr val="105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1C043C76-8C35-4057-A6A1-2DB7BA010C44}"/>
                </a:ext>
              </a:extLst>
            </p:cNvPr>
            <p:cNvSpPr txBox="1"/>
            <p:nvPr/>
          </p:nvSpPr>
          <p:spPr>
            <a:xfrm>
              <a:off x="2686148" y="309914"/>
              <a:ext cx="144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Application user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B7B351C-9180-41F0-829F-E07241CE4BA9}"/>
                </a:ext>
              </a:extLst>
            </p:cNvPr>
            <p:cNvCxnSpPr>
              <a:cxnSpLocks/>
            </p:cNvCxnSpPr>
            <p:nvPr/>
          </p:nvCxnSpPr>
          <p:spPr>
            <a:xfrm>
              <a:off x="2559664" y="2206831"/>
              <a:ext cx="0" cy="685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CE2588D-EC90-4132-8417-9CAFC8A33969}"/>
                </a:ext>
              </a:extLst>
            </p:cNvPr>
            <p:cNvCxnSpPr/>
            <p:nvPr/>
          </p:nvCxnSpPr>
          <p:spPr bwMode="auto">
            <a:xfrm flipV="1">
              <a:off x="2568416" y="1095527"/>
              <a:ext cx="0" cy="106971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7DDB0F8-6F96-4ED9-89C2-EA674E7182F7}"/>
                </a:ext>
              </a:extLst>
            </p:cNvPr>
            <p:cNvSpPr txBox="1"/>
            <p:nvPr/>
          </p:nvSpPr>
          <p:spPr>
            <a:xfrm>
              <a:off x="1350884" y="2255316"/>
              <a:ext cx="1217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Step2: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Initialize </a:t>
              </a:r>
              <a:b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logic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4427B29B-DFFA-4B0C-8AF5-3080129E8FD7}"/>
                </a:ext>
              </a:extLst>
            </p:cNvPr>
            <p:cNvSpPr txBox="1"/>
            <p:nvPr/>
          </p:nvSpPr>
          <p:spPr>
            <a:xfrm>
              <a:off x="2592234" y="2227220"/>
              <a:ext cx="129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Step3: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call to</a:t>
              </a:r>
              <a:r>
                <a:rPr lang="ja-JP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“Leger</a:t>
              </a:r>
              <a:r>
                <a:rPr lang="ja-JP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Plugin”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CE9AF7E-2944-44C7-AD1D-474EDD51B0F4}"/>
                </a:ext>
              </a:extLst>
            </p:cNvPr>
            <p:cNvSpPr txBox="1"/>
            <p:nvPr/>
          </p:nvSpPr>
          <p:spPr>
            <a:xfrm>
              <a:off x="7296506" y="2182806"/>
              <a:ext cx="14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Step4: API call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to submit transaction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72A3611-C949-4E13-8BAA-C21CF807241A}"/>
                </a:ext>
              </a:extLst>
            </p:cNvPr>
            <p:cNvSpPr txBox="1"/>
            <p:nvPr/>
          </p:nvSpPr>
          <p:spPr>
            <a:xfrm>
              <a:off x="8797815" y="2249788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Step5: send event notification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2804E93-B624-4275-9363-8CFD0572E86A}"/>
                </a:ext>
              </a:extLst>
            </p:cNvPr>
            <p:cNvSpPr txBox="1"/>
            <p:nvPr/>
          </p:nvSpPr>
          <p:spPr>
            <a:xfrm>
              <a:off x="6406317" y="2253321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Step5: send event notification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C890F0F-8AFE-40DC-AD3C-92A719D7C2DE}"/>
                </a:ext>
              </a:extLst>
            </p:cNvPr>
            <p:cNvSpPr txBox="1"/>
            <p:nvPr/>
          </p:nvSpPr>
          <p:spPr>
            <a:xfrm>
              <a:off x="3925338" y="2287466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Step6: receive event 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253B20-7E25-441F-9C15-8920990D49E2}"/>
              </a:ext>
            </a:extLst>
          </p:cNvPr>
          <p:cNvSpPr/>
          <p:nvPr/>
        </p:nvSpPr>
        <p:spPr bwMode="gray">
          <a:xfrm>
            <a:off x="2328596" y="1202173"/>
            <a:ext cx="7848872" cy="885616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(BIF) Routing Interface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B9DAA-80EF-4308-8EF8-757FE14CEA01}"/>
              </a:ext>
            </a:extLst>
          </p:cNvPr>
          <p:cNvSpPr/>
          <p:nvPr/>
        </p:nvSpPr>
        <p:spPr bwMode="gray">
          <a:xfrm>
            <a:off x="2328596" y="2951885"/>
            <a:ext cx="3456384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Business Logic Plugin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EDDC93-355E-4D7D-A1E7-4291A9711A15}"/>
              </a:ext>
            </a:extLst>
          </p:cNvPr>
          <p:cNvSpPr/>
          <p:nvPr/>
        </p:nvSpPr>
        <p:spPr bwMode="gray">
          <a:xfrm>
            <a:off x="6073011" y="2951885"/>
            <a:ext cx="1477355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Plugin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8B780A-A337-4E10-880F-77373100DBF4}"/>
              </a:ext>
            </a:extLst>
          </p:cNvPr>
          <p:cNvSpPr txBox="1"/>
          <p:nvPr/>
        </p:nvSpPr>
        <p:spPr>
          <a:xfrm>
            <a:off x="9327969" y="3638920"/>
            <a:ext cx="8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...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267CEF-D8AF-46F8-A92A-1C1ACCB55A26}"/>
              </a:ext>
            </a:extLst>
          </p:cNvPr>
          <p:cNvSpPr/>
          <p:nvPr/>
        </p:nvSpPr>
        <p:spPr bwMode="gray">
          <a:xfrm>
            <a:off x="2513788" y="3797309"/>
            <a:ext cx="1131515" cy="588867"/>
          </a:xfrm>
          <a:prstGeom prst="rect">
            <a:avLst/>
          </a:prstGeom>
          <a:solidFill>
            <a:srgbClr val="FDE8C3"/>
          </a:solidFill>
          <a:ln w="9525" cap="flat" cmpd="sng" algn="ctr">
            <a:solidFill>
              <a:srgbClr val="9144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Web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Application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FDBAD9-C17B-4FFE-8797-1251FDDE2EA5}"/>
              </a:ext>
            </a:extLst>
          </p:cNvPr>
          <p:cNvSpPr txBox="1"/>
          <p:nvPr/>
        </p:nvSpPr>
        <p:spPr>
          <a:xfrm>
            <a:off x="3645255" y="395900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or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2E8F60-AC4C-4703-A6EC-5392C244ED2D}"/>
              </a:ext>
            </a:extLst>
          </p:cNvPr>
          <p:cNvSpPr/>
          <p:nvPr/>
        </p:nvSpPr>
        <p:spPr bwMode="gray">
          <a:xfrm>
            <a:off x="4011012" y="3790835"/>
            <a:ext cx="1502506" cy="588867"/>
          </a:xfrm>
          <a:prstGeom prst="rect">
            <a:avLst/>
          </a:prstGeom>
          <a:solidFill>
            <a:srgbClr val="FDE8C3"/>
          </a:solidFill>
          <a:ln w="9525" cap="flat" cmpd="sng" algn="ctr">
            <a:solidFill>
              <a:srgbClr val="9144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Smart Contract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on a blockchain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64894A-5863-443D-B050-0098BEAAA28E}"/>
              </a:ext>
            </a:extLst>
          </p:cNvPr>
          <p:cNvSpPr/>
          <p:nvPr/>
        </p:nvSpPr>
        <p:spPr bwMode="gray">
          <a:xfrm>
            <a:off x="6253800" y="3397897"/>
            <a:ext cx="882030" cy="393367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verifier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4B927F-4E13-4E58-8B4C-D6A394E3607C}"/>
              </a:ext>
            </a:extLst>
          </p:cNvPr>
          <p:cNvSpPr/>
          <p:nvPr/>
        </p:nvSpPr>
        <p:spPr bwMode="gray">
          <a:xfrm>
            <a:off x="6280069" y="4536062"/>
            <a:ext cx="882030" cy="364604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validator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25620B-E213-453C-BC09-3B5505BB5BD6}"/>
              </a:ext>
            </a:extLst>
          </p:cNvPr>
          <p:cNvSpPr/>
          <p:nvPr/>
        </p:nvSpPr>
        <p:spPr bwMode="gray">
          <a:xfrm>
            <a:off x="6055078" y="5561269"/>
            <a:ext cx="1495288" cy="498187"/>
          </a:xfrm>
          <a:prstGeom prst="rect">
            <a:avLst/>
          </a:prstGeom>
          <a:solidFill>
            <a:srgbClr val="E7E1FF"/>
          </a:solidFill>
          <a:ln w="9525" cap="flat" cmpd="sng" algn="ctr">
            <a:solidFill>
              <a:srgbClr val="4B45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1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(e.g. Ethereum)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4DB046-2D98-4010-93A7-0FB439193CE7}"/>
              </a:ext>
            </a:extLst>
          </p:cNvPr>
          <p:cNvSpPr/>
          <p:nvPr/>
        </p:nvSpPr>
        <p:spPr bwMode="gray">
          <a:xfrm>
            <a:off x="7698462" y="5557860"/>
            <a:ext cx="1477311" cy="498187"/>
          </a:xfrm>
          <a:prstGeom prst="rect">
            <a:avLst/>
          </a:prstGeom>
          <a:solidFill>
            <a:srgbClr val="E7E1FF"/>
          </a:solidFill>
          <a:ln w="9525" cap="flat" cmpd="sng" algn="ctr">
            <a:solidFill>
              <a:srgbClr val="4B45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2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(e.g. Quorum)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9F7EDBF-F415-49D0-A7B0-8E862AF3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28596" y="230977"/>
            <a:ext cx="479641" cy="526109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DCC499D-A5F6-4126-8C66-7FFC931A048E}"/>
              </a:ext>
            </a:extLst>
          </p:cNvPr>
          <p:cNvCxnSpPr>
            <a:cxnSpLocks/>
          </p:cNvCxnSpPr>
          <p:nvPr/>
        </p:nvCxnSpPr>
        <p:spPr>
          <a:xfrm>
            <a:off x="6359457" y="3884645"/>
            <a:ext cx="0" cy="6001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DAF36-1A0C-48A2-B314-6A75CA224AFA}"/>
              </a:ext>
            </a:extLst>
          </p:cNvPr>
          <p:cNvSpPr txBox="1"/>
          <p:nvPr/>
        </p:nvSpPr>
        <p:spPr>
          <a:xfrm>
            <a:off x="6396779" y="393283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bi-directional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channel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6B558E-7B94-46C2-8B4F-F3C86C4E135C}"/>
              </a:ext>
            </a:extLst>
          </p:cNvPr>
          <p:cNvSpPr/>
          <p:nvPr/>
        </p:nvSpPr>
        <p:spPr bwMode="gray">
          <a:xfrm>
            <a:off x="7698419" y="2946016"/>
            <a:ext cx="1477355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Plugin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EBB056-08B5-4F44-B487-600C83EC8EB8}"/>
              </a:ext>
            </a:extLst>
          </p:cNvPr>
          <p:cNvSpPr/>
          <p:nvPr/>
        </p:nvSpPr>
        <p:spPr bwMode="gray">
          <a:xfrm>
            <a:off x="7879208" y="3397898"/>
            <a:ext cx="882030" cy="387498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verifier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AA01EB-D990-49FF-A71E-F7C0E2D1D515}"/>
              </a:ext>
            </a:extLst>
          </p:cNvPr>
          <p:cNvSpPr/>
          <p:nvPr/>
        </p:nvSpPr>
        <p:spPr bwMode="gray">
          <a:xfrm>
            <a:off x="7905477" y="4530193"/>
            <a:ext cx="882030" cy="364604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validator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1B4C55-F66A-41B5-A027-74C875F9CA9D}"/>
              </a:ext>
            </a:extLst>
          </p:cNvPr>
          <p:cNvCxnSpPr>
            <a:cxnSpLocks/>
          </p:cNvCxnSpPr>
          <p:nvPr/>
        </p:nvCxnSpPr>
        <p:spPr>
          <a:xfrm>
            <a:off x="7984865" y="3878776"/>
            <a:ext cx="0" cy="6001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10545C-43F1-4FD7-8EAD-CE6E8C71FC90}"/>
              </a:ext>
            </a:extLst>
          </p:cNvPr>
          <p:cNvSpPr txBox="1"/>
          <p:nvPr/>
        </p:nvSpPr>
        <p:spPr>
          <a:xfrm>
            <a:off x="8037099" y="392696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bi-directional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channel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5ABBC5F-A705-4960-B008-659D061B0D51}"/>
              </a:ext>
            </a:extLst>
          </p:cNvPr>
          <p:cNvCxnSpPr>
            <a:cxnSpLocks/>
          </p:cNvCxnSpPr>
          <p:nvPr/>
        </p:nvCxnSpPr>
        <p:spPr>
          <a:xfrm>
            <a:off x="2568416" y="804206"/>
            <a:ext cx="0" cy="2696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6EE400-5037-433D-9AAC-F49A6F1D0CD8}"/>
              </a:ext>
            </a:extLst>
          </p:cNvPr>
          <p:cNvSpPr txBox="1"/>
          <p:nvPr/>
        </p:nvSpPr>
        <p:spPr>
          <a:xfrm>
            <a:off x="2646598" y="651623"/>
            <a:ext cx="111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API call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D5696AF-9B0A-4A47-BE6D-D71FA5A68B9A}"/>
              </a:ext>
            </a:extLst>
          </p:cNvPr>
          <p:cNvCxnSpPr>
            <a:cxnSpLocks/>
          </p:cNvCxnSpPr>
          <p:nvPr/>
        </p:nvCxnSpPr>
        <p:spPr>
          <a:xfrm flipV="1">
            <a:off x="3840764" y="216523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60208F-1CC1-4E0C-8478-AB4A1BFCE2F1}"/>
              </a:ext>
            </a:extLst>
          </p:cNvPr>
          <p:cNvSpPr txBox="1"/>
          <p:nvPr/>
        </p:nvSpPr>
        <p:spPr>
          <a:xfrm>
            <a:off x="2943246" y="2152592"/>
            <a:ext cx="934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84C5318-6512-4E23-90A4-FB2017291960}"/>
              </a:ext>
            </a:extLst>
          </p:cNvPr>
          <p:cNvCxnSpPr>
            <a:cxnSpLocks/>
          </p:cNvCxnSpPr>
          <p:nvPr/>
        </p:nvCxnSpPr>
        <p:spPr>
          <a:xfrm flipH="1">
            <a:off x="3993500" y="2173602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129B0CB-3E12-4017-8C81-DB8961D3B4F2}"/>
              </a:ext>
            </a:extLst>
          </p:cNvPr>
          <p:cNvCxnSpPr>
            <a:cxnSpLocks/>
          </p:cNvCxnSpPr>
          <p:nvPr/>
        </p:nvCxnSpPr>
        <p:spPr>
          <a:xfrm flipH="1">
            <a:off x="6330415" y="2157420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FCE3A6-46E7-429C-859D-A472C2C82887}"/>
              </a:ext>
            </a:extLst>
          </p:cNvPr>
          <p:cNvCxnSpPr>
            <a:cxnSpLocks/>
          </p:cNvCxnSpPr>
          <p:nvPr/>
        </p:nvCxnSpPr>
        <p:spPr>
          <a:xfrm flipV="1">
            <a:off x="6480488" y="214351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26D6C-1E4B-4097-992F-951996B3186A}"/>
              </a:ext>
            </a:extLst>
          </p:cNvPr>
          <p:cNvSpPr txBox="1"/>
          <p:nvPr/>
        </p:nvSpPr>
        <p:spPr>
          <a:xfrm>
            <a:off x="5466354" y="2260314"/>
            <a:ext cx="9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E6444D5-6459-4952-BD5A-A539329F3D1A}"/>
              </a:ext>
            </a:extLst>
          </p:cNvPr>
          <p:cNvSpPr txBox="1"/>
          <p:nvPr/>
        </p:nvSpPr>
        <p:spPr>
          <a:xfrm>
            <a:off x="6481443" y="2207089"/>
            <a:ext cx="1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1F9EAC-E8C6-4BD4-8B66-C99744AB646F}"/>
              </a:ext>
            </a:extLst>
          </p:cNvPr>
          <p:cNvSpPr txBox="1"/>
          <p:nvPr/>
        </p:nvSpPr>
        <p:spPr>
          <a:xfrm>
            <a:off x="3995419" y="2206831"/>
            <a:ext cx="13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D56925F-5E83-4EF2-88D2-9B9CBFA1DFB2}"/>
              </a:ext>
            </a:extLst>
          </p:cNvPr>
          <p:cNvCxnSpPr>
            <a:cxnSpLocks/>
          </p:cNvCxnSpPr>
          <p:nvPr/>
        </p:nvCxnSpPr>
        <p:spPr>
          <a:xfrm flipH="1">
            <a:off x="8706679" y="2167831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8DC309B-A018-4628-80C7-BD1841C09BEE}"/>
              </a:ext>
            </a:extLst>
          </p:cNvPr>
          <p:cNvCxnSpPr>
            <a:cxnSpLocks/>
          </p:cNvCxnSpPr>
          <p:nvPr/>
        </p:nvCxnSpPr>
        <p:spPr>
          <a:xfrm flipV="1">
            <a:off x="8856752" y="2153928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E132E0-857A-417F-90EE-653DB493BDA2}"/>
              </a:ext>
            </a:extLst>
          </p:cNvPr>
          <p:cNvSpPr txBox="1"/>
          <p:nvPr/>
        </p:nvSpPr>
        <p:spPr>
          <a:xfrm>
            <a:off x="7833617" y="2209514"/>
            <a:ext cx="9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503339A-2979-425E-A6E8-E150F4133DB7}"/>
              </a:ext>
            </a:extLst>
          </p:cNvPr>
          <p:cNvSpPr txBox="1"/>
          <p:nvPr/>
        </p:nvSpPr>
        <p:spPr>
          <a:xfrm>
            <a:off x="8857707" y="2217500"/>
            <a:ext cx="156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1C1374-2D01-4E9B-B403-E920A36CABD9}"/>
              </a:ext>
            </a:extLst>
          </p:cNvPr>
          <p:cNvCxnSpPr/>
          <p:nvPr/>
        </p:nvCxnSpPr>
        <p:spPr bwMode="auto">
          <a:xfrm flipV="1">
            <a:off x="3840764" y="1562625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6B98BF8-2550-4994-B655-8C9D069F8F95}"/>
              </a:ext>
            </a:extLst>
          </p:cNvPr>
          <p:cNvCxnSpPr/>
          <p:nvPr/>
        </p:nvCxnSpPr>
        <p:spPr bwMode="auto">
          <a:xfrm>
            <a:off x="3840764" y="1577864"/>
            <a:ext cx="486591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CF919BF-FC19-4356-B9DF-5CACDAB64B67}"/>
              </a:ext>
            </a:extLst>
          </p:cNvPr>
          <p:cNvCxnSpPr/>
          <p:nvPr/>
        </p:nvCxnSpPr>
        <p:spPr bwMode="auto">
          <a:xfrm>
            <a:off x="6330415" y="1553550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E6ACA49-7477-4B43-93E2-F4984B806F57}"/>
              </a:ext>
            </a:extLst>
          </p:cNvPr>
          <p:cNvCxnSpPr/>
          <p:nvPr/>
        </p:nvCxnSpPr>
        <p:spPr bwMode="auto">
          <a:xfrm>
            <a:off x="8706679" y="1577864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3B5CCA8-10B8-4C6C-BC17-073F143203F9}"/>
              </a:ext>
            </a:extLst>
          </p:cNvPr>
          <p:cNvCxnSpPr/>
          <p:nvPr/>
        </p:nvCxnSpPr>
        <p:spPr bwMode="auto">
          <a:xfrm flipV="1">
            <a:off x="3984780" y="1793888"/>
            <a:ext cx="4871971" cy="2431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CC1908A-E939-4C8E-8EE4-B504111C63FE}"/>
              </a:ext>
            </a:extLst>
          </p:cNvPr>
          <p:cNvCxnSpPr/>
          <p:nvPr/>
        </p:nvCxnSpPr>
        <p:spPr bwMode="auto">
          <a:xfrm flipV="1">
            <a:off x="3984780" y="1865896"/>
            <a:ext cx="0" cy="28803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57C0397-855D-404B-9A79-07F2E8758DA9}"/>
              </a:ext>
            </a:extLst>
          </p:cNvPr>
          <p:cNvCxnSpPr/>
          <p:nvPr/>
        </p:nvCxnSpPr>
        <p:spPr bwMode="auto">
          <a:xfrm>
            <a:off x="6483689" y="1793888"/>
            <a:ext cx="0" cy="3496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3215BF3-5219-4B37-AD47-DB7A3C5B9BE7}"/>
              </a:ext>
            </a:extLst>
          </p:cNvPr>
          <p:cNvCxnSpPr/>
          <p:nvPr/>
        </p:nvCxnSpPr>
        <p:spPr bwMode="auto">
          <a:xfrm>
            <a:off x="8856751" y="1818202"/>
            <a:ext cx="0" cy="3496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BD816CC-3093-47F5-99D7-6A6F684225A1}"/>
              </a:ext>
            </a:extLst>
          </p:cNvPr>
          <p:cNvCxnSpPr>
            <a:cxnSpLocks/>
          </p:cNvCxnSpPr>
          <p:nvPr/>
        </p:nvCxnSpPr>
        <p:spPr>
          <a:xfrm>
            <a:off x="6653401" y="4904411"/>
            <a:ext cx="0" cy="612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F0BF87-89FE-4DAC-8024-A1FEB7239746}"/>
              </a:ext>
            </a:extLst>
          </p:cNvPr>
          <p:cNvSpPr txBox="1"/>
          <p:nvPr/>
        </p:nvSpPr>
        <p:spPr>
          <a:xfrm>
            <a:off x="6641491" y="5152670"/>
            <a:ext cx="101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monitoring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B0CAA4B-5D5C-4AE9-A180-D9B9AAC5BC39}"/>
              </a:ext>
            </a:extLst>
          </p:cNvPr>
          <p:cNvCxnSpPr>
            <a:cxnSpLocks/>
          </p:cNvCxnSpPr>
          <p:nvPr/>
        </p:nvCxnSpPr>
        <p:spPr>
          <a:xfrm>
            <a:off x="8454211" y="4906673"/>
            <a:ext cx="0" cy="608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F78FB3B-FC09-441E-AFE9-E7AFB5CC60FA}"/>
              </a:ext>
            </a:extLst>
          </p:cNvPr>
          <p:cNvCxnSpPr>
            <a:cxnSpLocks/>
          </p:cNvCxnSpPr>
          <p:nvPr/>
        </p:nvCxnSpPr>
        <p:spPr>
          <a:xfrm>
            <a:off x="6509351" y="4904411"/>
            <a:ext cx="0" cy="608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78E846-87CB-4757-B84A-2C86FEB27868}"/>
              </a:ext>
            </a:extLst>
          </p:cNvPr>
          <p:cNvSpPr txBox="1"/>
          <p:nvPr/>
        </p:nvSpPr>
        <p:spPr>
          <a:xfrm>
            <a:off x="5640964" y="5147402"/>
            <a:ext cx="94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DCF352-FB7C-42D6-AC08-7AF7E1C2AAE5}"/>
              </a:ext>
            </a:extLst>
          </p:cNvPr>
          <p:cNvSpPr txBox="1"/>
          <p:nvPr/>
        </p:nvSpPr>
        <p:spPr>
          <a:xfrm>
            <a:off x="7610415" y="5146801"/>
            <a:ext cx="94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7B9FFD-946A-4589-9607-3A6D2D13DEC9}"/>
              </a:ext>
            </a:extLst>
          </p:cNvPr>
          <p:cNvCxnSpPr>
            <a:cxnSpLocks/>
          </p:cNvCxnSpPr>
          <p:nvPr/>
        </p:nvCxnSpPr>
        <p:spPr>
          <a:xfrm>
            <a:off x="8627093" y="4894797"/>
            <a:ext cx="0" cy="6176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E98134-81EA-4150-9074-2AE64422DD77}"/>
              </a:ext>
            </a:extLst>
          </p:cNvPr>
          <p:cNvSpPr txBox="1"/>
          <p:nvPr/>
        </p:nvSpPr>
        <p:spPr>
          <a:xfrm>
            <a:off x="8615142" y="5140279"/>
            <a:ext cx="106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monitoring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333CD906-35F2-412C-97CA-2B8F72250382}"/>
              </a:ext>
            </a:extLst>
          </p:cNvPr>
          <p:cNvSpPr/>
          <p:nvPr/>
        </p:nvSpPr>
        <p:spPr bwMode="gray">
          <a:xfrm rot="5400000">
            <a:off x="3805439" y="3944628"/>
            <a:ext cx="440476" cy="3477864"/>
          </a:xfrm>
          <a:prstGeom prst="rightBrace">
            <a:avLst/>
          </a:prstGeom>
          <a:noFill/>
          <a:ln w="19050" cap="flat" cmpd="sng" algn="ctr">
            <a:solidFill>
              <a:srgbClr val="105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charset="-128"/>
              <a:ea typeface="ＭＳ Ｐゴシック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A83B9A-0298-461D-9683-F92305B2ED8F}"/>
              </a:ext>
            </a:extLst>
          </p:cNvPr>
          <p:cNvSpPr txBox="1"/>
          <p:nvPr/>
        </p:nvSpPr>
        <p:spPr>
          <a:xfrm>
            <a:off x="3079545" y="5881079"/>
            <a:ext cx="268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single plugin (required)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A8E3EAF-C6F3-4984-90D7-53C7D4046ED8}"/>
              </a:ext>
            </a:extLst>
          </p:cNvPr>
          <p:cNvSpPr txBox="1"/>
          <p:nvPr/>
        </p:nvSpPr>
        <p:spPr>
          <a:xfrm>
            <a:off x="6247316" y="6319246"/>
            <a:ext cx="37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multiple plugins (choice on configuration)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C6C3CE40-238D-499C-96F8-C30FE6A0954F}"/>
              </a:ext>
            </a:extLst>
          </p:cNvPr>
          <p:cNvSpPr/>
          <p:nvPr/>
        </p:nvSpPr>
        <p:spPr bwMode="gray">
          <a:xfrm rot="5400000">
            <a:off x="7821562" y="4161137"/>
            <a:ext cx="369332" cy="4022725"/>
          </a:xfrm>
          <a:prstGeom prst="rightBrace">
            <a:avLst/>
          </a:prstGeom>
          <a:noFill/>
          <a:ln w="19050" cap="flat" cmpd="sng" algn="ctr">
            <a:solidFill>
              <a:srgbClr val="105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charset="-128"/>
              <a:ea typeface="ＭＳ Ｐゴシック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C043C76-8C35-4057-A6A1-2DB7BA010C44}"/>
              </a:ext>
            </a:extLst>
          </p:cNvPr>
          <p:cNvSpPr txBox="1"/>
          <p:nvPr/>
        </p:nvSpPr>
        <p:spPr>
          <a:xfrm>
            <a:off x="2686148" y="309914"/>
            <a:ext cx="14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Application user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B7B351C-9180-41F0-829F-E07241CE4BA9}"/>
              </a:ext>
            </a:extLst>
          </p:cNvPr>
          <p:cNvCxnSpPr>
            <a:cxnSpLocks/>
          </p:cNvCxnSpPr>
          <p:nvPr/>
        </p:nvCxnSpPr>
        <p:spPr>
          <a:xfrm>
            <a:off x="2559664" y="2206831"/>
            <a:ext cx="0" cy="685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CE2588D-EC90-4132-8417-9CAFC8A33969}"/>
              </a:ext>
            </a:extLst>
          </p:cNvPr>
          <p:cNvCxnSpPr/>
          <p:nvPr/>
        </p:nvCxnSpPr>
        <p:spPr bwMode="auto">
          <a:xfrm flipV="1">
            <a:off x="2568416" y="1095527"/>
            <a:ext cx="0" cy="106971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12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202</Words>
  <Application>Microsoft Office PowerPoint</Application>
  <PresentationFormat>ワイド画面</PresentationFormat>
  <Paragraphs>79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Takeuchi, Takuma/竹内 琢磨</dc:creator>
  <cp:lastModifiedBy>藤本 真吾</cp:lastModifiedBy>
  <cp:revision>8</cp:revision>
  <dcterms:created xsi:type="dcterms:W3CDTF">2020-05-07T08:46:52Z</dcterms:created>
  <dcterms:modified xsi:type="dcterms:W3CDTF">2020-05-27T02:06:16Z</dcterms:modified>
</cp:coreProperties>
</file>