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656E577-7053-4ABD-9B6D-72CF8E60D896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34296-752D-4251-9B87-13DBB7D9390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04E0-7EB7-4D17-9170-616AF85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3876" y="228601"/>
            <a:ext cx="4235116" cy="5606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00450" y="1394587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S" sz="6600" b="1" dirty="0" smtClean="0">
                <a:latin typeface="+mj-lt"/>
              </a:rPr>
              <a:t>O</a:t>
            </a:r>
            <a:r>
              <a:rPr lang="en-AS" sz="6600" b="1" baseline="-25000" dirty="0" smtClean="0">
                <a:latin typeface="+mj-lt"/>
              </a:rPr>
              <a:t>1</a:t>
            </a:r>
            <a:r>
              <a:rPr lang="en-AS" sz="6600" b="1" baseline="30000" dirty="0" smtClean="0">
                <a:latin typeface="+mj-lt"/>
              </a:rPr>
              <a:t>begin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699" y="446020"/>
            <a:ext cx="376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800" dirty="0" smtClean="0"/>
              <a:t>Blockchain A</a:t>
            </a:r>
            <a:endParaRPr lang="en-US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1200450" y="4303262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 dirty="0" smtClean="0">
                <a:latin typeface="+mj-lt"/>
              </a:rPr>
              <a:t> </a:t>
            </a:r>
            <a:r>
              <a:rPr lang="en-US" sz="6600" b="1" dirty="0" smtClean="0">
                <a:latin typeface="+mj-lt"/>
              </a:rPr>
              <a:t>O</a:t>
            </a:r>
            <a:r>
              <a:rPr lang="en-AS" sz="6600" b="1" baseline="-25000" dirty="0" smtClean="0">
                <a:latin typeface="+mj-lt"/>
              </a:rPr>
              <a:t>1</a:t>
            </a:r>
            <a:r>
              <a:rPr lang="en-US" sz="6600" b="1" baseline="30000" dirty="0" err="1" smtClean="0">
                <a:latin typeface="+mj-lt"/>
              </a:rPr>
              <a:t>en</a:t>
            </a:r>
            <a:r>
              <a:rPr lang="en-AS" sz="6600" b="1" baseline="30000" dirty="0" smtClean="0">
                <a:latin typeface="+mj-lt"/>
              </a:rPr>
              <a:t>d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631568" y="2811205"/>
            <a:ext cx="1584842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57651" y="2557568"/>
            <a:ext cx="4384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</a:rPr>
              <a:t>Atomic </a:t>
            </a:r>
            <a:br>
              <a:rPr lang="en-US" sz="4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</a:rPr>
              <a:t>swap</a:t>
            </a:r>
            <a:endParaRPr lang="en-US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2830" y="2835990"/>
            <a:ext cx="9372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</a:t>
            </a:r>
            <a:r>
              <a:rPr lang="en-AS" sz="5400" b="1" baseline="-25000" dirty="0" smtClean="0"/>
              <a:t>1</a:t>
            </a:r>
            <a:endParaRPr lang="en-US" sz="5400" b="1" dirty="0"/>
          </a:p>
          <a:p>
            <a:endParaRPr lang="en-US" sz="6000" dirty="0"/>
          </a:p>
        </p:txBody>
      </p:sp>
      <p:sp>
        <p:nvSpPr>
          <p:cNvPr id="43" name="Rounded Rectangle 42"/>
          <p:cNvSpPr/>
          <p:nvPr/>
        </p:nvSpPr>
        <p:spPr>
          <a:xfrm>
            <a:off x="7829444" y="228601"/>
            <a:ext cx="4235116" cy="5606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656018" y="1394587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S" sz="6600" b="1" dirty="0" smtClean="0">
                <a:latin typeface="+mj-lt"/>
              </a:rPr>
              <a:t>O</a:t>
            </a:r>
            <a:r>
              <a:rPr lang="en-US" sz="6600" b="1" baseline="-25000" dirty="0" smtClean="0">
                <a:latin typeface="+mj-lt"/>
              </a:rPr>
              <a:t>2</a:t>
            </a:r>
            <a:r>
              <a:rPr lang="en-AS" sz="6600" b="1" baseline="30000" dirty="0" smtClean="0">
                <a:latin typeface="+mj-lt"/>
              </a:rPr>
              <a:t>begin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267" y="446020"/>
            <a:ext cx="376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800" dirty="0" smtClean="0"/>
              <a:t>Blockchain </a:t>
            </a:r>
            <a:r>
              <a:rPr lang="en-US" sz="4800" dirty="0" smtClean="0"/>
              <a:t>B</a:t>
            </a:r>
            <a:endParaRPr lang="en-US" sz="4800" dirty="0"/>
          </a:p>
        </p:txBody>
      </p:sp>
      <p:sp>
        <p:nvSpPr>
          <p:cNvPr id="46" name="Rounded Rectangle 45"/>
          <p:cNvSpPr/>
          <p:nvPr/>
        </p:nvSpPr>
        <p:spPr>
          <a:xfrm>
            <a:off x="8656018" y="4303262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 smtClean="0">
                <a:latin typeface="+mj-lt"/>
              </a:rPr>
              <a:t> </a:t>
            </a:r>
            <a:r>
              <a:rPr lang="en-US" sz="6600" b="1" smtClean="0">
                <a:latin typeface="+mj-lt"/>
              </a:rPr>
              <a:t>O</a:t>
            </a:r>
            <a:r>
              <a:rPr lang="en-US" sz="6600" b="1" baseline="-25000" smtClean="0">
                <a:latin typeface="+mj-lt"/>
              </a:rPr>
              <a:t>2</a:t>
            </a:r>
            <a:r>
              <a:rPr lang="en-US" sz="6600" b="1" baseline="30000" smtClean="0">
                <a:latin typeface="+mj-lt"/>
              </a:rPr>
              <a:t>en</a:t>
            </a:r>
            <a:r>
              <a:rPr lang="en-AS" sz="6600" b="1" baseline="30000" dirty="0" smtClean="0">
                <a:latin typeface="+mj-lt"/>
              </a:rPr>
              <a:t>d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 rot="5400000">
            <a:off x="9087136" y="2811205"/>
            <a:ext cx="1584842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478398" y="2835990"/>
            <a:ext cx="9372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</a:t>
            </a:r>
            <a:r>
              <a:rPr lang="en-US" sz="5400" b="1" baseline="-25000" dirty="0" smtClean="0"/>
              <a:t>2</a:t>
            </a:r>
            <a:endParaRPr lang="en-US" sz="5400" b="1" dirty="0"/>
          </a:p>
          <a:p>
            <a:endParaRPr lang="en-US" sz="60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472356" y="3342398"/>
            <a:ext cx="1982427" cy="0"/>
          </a:xfrm>
          <a:prstGeom prst="straightConnector1">
            <a:avLst/>
          </a:prstGeom>
          <a:ln w="165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849886" y="3306569"/>
            <a:ext cx="2283009" cy="35829"/>
          </a:xfrm>
          <a:prstGeom prst="straightConnector1">
            <a:avLst/>
          </a:prstGeom>
          <a:ln w="165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Christine Benda</dc:creator>
  <cp:lastModifiedBy>Doris Christine Benda</cp:lastModifiedBy>
  <cp:revision>19</cp:revision>
  <dcterms:created xsi:type="dcterms:W3CDTF">2020-06-30T15:24:42Z</dcterms:created>
  <dcterms:modified xsi:type="dcterms:W3CDTF">2020-07-04T11:15:15Z</dcterms:modified>
</cp:coreProperties>
</file>