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656E577-7053-4ABD-9B6D-72CF8E60D896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34296-752D-4251-9B87-13DBB7D9390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C04E0-7EB7-4D17-9170-616AF85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9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2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9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ounded Rectangle 209"/>
          <p:cNvSpPr/>
          <p:nvPr/>
        </p:nvSpPr>
        <p:spPr>
          <a:xfrm>
            <a:off x="530323" y="3333074"/>
            <a:ext cx="7555407" cy="31462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an 210"/>
          <p:cNvSpPr/>
          <p:nvPr/>
        </p:nvSpPr>
        <p:spPr>
          <a:xfrm>
            <a:off x="1641039" y="234941"/>
            <a:ext cx="1235231" cy="942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2" name="Can 211"/>
          <p:cNvSpPr/>
          <p:nvPr/>
        </p:nvSpPr>
        <p:spPr>
          <a:xfrm>
            <a:off x="4308027" y="4434967"/>
            <a:ext cx="1235231" cy="942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</a:rPr>
              <a:t>N4</a:t>
            </a:r>
            <a:endParaRPr lang="en-US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3" name="Can 212"/>
          <p:cNvSpPr/>
          <p:nvPr/>
        </p:nvSpPr>
        <p:spPr>
          <a:xfrm>
            <a:off x="1641039" y="3684998"/>
            <a:ext cx="1235231" cy="942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</a:rPr>
              <a:t>N2</a:t>
            </a:r>
            <a:endParaRPr lang="en-US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4" name="Can 213"/>
          <p:cNvSpPr/>
          <p:nvPr/>
        </p:nvSpPr>
        <p:spPr>
          <a:xfrm>
            <a:off x="3229208" y="3376186"/>
            <a:ext cx="1235231" cy="942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</a:rPr>
              <a:t>N3</a:t>
            </a:r>
            <a:endParaRPr lang="en-US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5" name="Can 214"/>
          <p:cNvSpPr/>
          <p:nvPr/>
        </p:nvSpPr>
        <p:spPr>
          <a:xfrm>
            <a:off x="867012" y="4906205"/>
            <a:ext cx="1235231" cy="942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</a:rPr>
              <a:t>N1</a:t>
            </a:r>
            <a:endParaRPr lang="en-US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6" name="Can 215"/>
          <p:cNvSpPr/>
          <p:nvPr/>
        </p:nvSpPr>
        <p:spPr>
          <a:xfrm>
            <a:off x="2733899" y="5219025"/>
            <a:ext cx="1235231" cy="942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</a:rPr>
              <a:t>N5</a:t>
            </a:r>
            <a:endParaRPr lang="en-US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7" name="Can 216"/>
          <p:cNvSpPr/>
          <p:nvPr/>
        </p:nvSpPr>
        <p:spPr>
          <a:xfrm>
            <a:off x="3229208" y="1333827"/>
            <a:ext cx="1235231" cy="942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</a:rPr>
              <a:t>V</a:t>
            </a:r>
            <a:r>
              <a:rPr lang="en-US" sz="5400" dirty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</p:txBody>
      </p:sp>
      <p:sp>
        <p:nvSpPr>
          <p:cNvPr id="218" name="Can 217"/>
          <p:cNvSpPr/>
          <p:nvPr/>
        </p:nvSpPr>
        <p:spPr>
          <a:xfrm>
            <a:off x="867013" y="1992053"/>
            <a:ext cx="1235231" cy="942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</a:rPr>
              <a:t>V</a:t>
            </a:r>
            <a:r>
              <a:rPr lang="en-US" sz="5400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cxnSp>
        <p:nvCxnSpPr>
          <p:cNvPr id="219" name="Straight Connector 218"/>
          <p:cNvCxnSpPr>
            <a:stCxn id="218" idx="3"/>
            <a:endCxn id="215" idx="1"/>
          </p:cNvCxnSpPr>
          <p:nvPr/>
        </p:nvCxnSpPr>
        <p:spPr>
          <a:xfrm flipH="1">
            <a:off x="1484628" y="2934529"/>
            <a:ext cx="1" cy="197167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11" idx="3"/>
            <a:endCxn id="213" idx="1"/>
          </p:cNvCxnSpPr>
          <p:nvPr/>
        </p:nvCxnSpPr>
        <p:spPr>
          <a:xfrm>
            <a:off x="2258655" y="1177417"/>
            <a:ext cx="0" cy="250758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17" idx="3"/>
            <a:endCxn id="214" idx="1"/>
          </p:cNvCxnSpPr>
          <p:nvPr/>
        </p:nvCxnSpPr>
        <p:spPr>
          <a:xfrm>
            <a:off x="3846824" y="2276303"/>
            <a:ext cx="0" cy="109988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6" idx="2"/>
            <a:endCxn id="215" idx="4"/>
          </p:cNvCxnSpPr>
          <p:nvPr/>
        </p:nvCxnSpPr>
        <p:spPr>
          <a:xfrm flipH="1" flipV="1">
            <a:off x="2102243" y="5377443"/>
            <a:ext cx="631656" cy="3128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15" idx="4"/>
            <a:endCxn id="213" idx="3"/>
          </p:cNvCxnSpPr>
          <p:nvPr/>
        </p:nvCxnSpPr>
        <p:spPr>
          <a:xfrm flipV="1">
            <a:off x="2102243" y="4627474"/>
            <a:ext cx="156412" cy="7499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16" idx="1"/>
            <a:endCxn id="213" idx="3"/>
          </p:cNvCxnSpPr>
          <p:nvPr/>
        </p:nvCxnSpPr>
        <p:spPr>
          <a:xfrm flipH="1" flipV="1">
            <a:off x="2258655" y="4627474"/>
            <a:ext cx="1092860" cy="5915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14" idx="3"/>
            <a:endCxn id="213" idx="3"/>
          </p:cNvCxnSpPr>
          <p:nvPr/>
        </p:nvCxnSpPr>
        <p:spPr>
          <a:xfrm flipH="1">
            <a:off x="2258655" y="4318662"/>
            <a:ext cx="1588169" cy="3088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15" idx="4"/>
            <a:endCxn id="214" idx="3"/>
          </p:cNvCxnSpPr>
          <p:nvPr/>
        </p:nvCxnSpPr>
        <p:spPr>
          <a:xfrm flipV="1">
            <a:off x="2102243" y="4318662"/>
            <a:ext cx="1744581" cy="10587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212" idx="2"/>
            <a:endCxn id="213" idx="3"/>
          </p:cNvCxnSpPr>
          <p:nvPr/>
        </p:nvCxnSpPr>
        <p:spPr>
          <a:xfrm flipH="1" flipV="1">
            <a:off x="2258655" y="4627474"/>
            <a:ext cx="2049372" cy="2787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12" idx="2"/>
            <a:endCxn id="214" idx="3"/>
          </p:cNvCxnSpPr>
          <p:nvPr/>
        </p:nvCxnSpPr>
        <p:spPr>
          <a:xfrm flipH="1" flipV="1">
            <a:off x="3846824" y="4318662"/>
            <a:ext cx="461203" cy="5875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216" idx="4"/>
            <a:endCxn id="212" idx="2"/>
          </p:cNvCxnSpPr>
          <p:nvPr/>
        </p:nvCxnSpPr>
        <p:spPr>
          <a:xfrm flipV="1">
            <a:off x="3969130" y="4906205"/>
            <a:ext cx="338897" cy="7840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216" idx="1"/>
            <a:endCxn id="214" idx="3"/>
          </p:cNvCxnSpPr>
          <p:nvPr/>
        </p:nvCxnSpPr>
        <p:spPr>
          <a:xfrm flipV="1">
            <a:off x="3351515" y="4318662"/>
            <a:ext cx="495309" cy="9003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212" idx="2"/>
          </p:cNvCxnSpPr>
          <p:nvPr/>
        </p:nvCxnSpPr>
        <p:spPr>
          <a:xfrm flipV="1">
            <a:off x="2180449" y="4906205"/>
            <a:ext cx="2127578" cy="4712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11" idx="1"/>
            <a:endCxn id="217" idx="1"/>
          </p:cNvCxnSpPr>
          <p:nvPr/>
        </p:nvCxnSpPr>
        <p:spPr>
          <a:xfrm>
            <a:off x="2258655" y="234941"/>
            <a:ext cx="1588169" cy="10988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211" idx="1"/>
            <a:endCxn id="218" idx="1"/>
          </p:cNvCxnSpPr>
          <p:nvPr/>
        </p:nvCxnSpPr>
        <p:spPr>
          <a:xfrm flipH="1">
            <a:off x="1484629" y="234941"/>
            <a:ext cx="774026" cy="17571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218" idx="1"/>
            <a:endCxn id="217" idx="1"/>
          </p:cNvCxnSpPr>
          <p:nvPr/>
        </p:nvCxnSpPr>
        <p:spPr>
          <a:xfrm flipV="1">
            <a:off x="1484629" y="1333827"/>
            <a:ext cx="2362195" cy="6582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841624" y="338185"/>
            <a:ext cx="1288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V2</a:t>
            </a:r>
            <a:endParaRPr lang="en-US" sz="5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5934844" y="4046086"/>
            <a:ext cx="4039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Block-</a:t>
            </a:r>
            <a:br>
              <a:rPr lang="en-US" sz="5400" dirty="0" smtClean="0"/>
            </a:br>
            <a:r>
              <a:rPr lang="en-US" sz="5400" dirty="0" smtClean="0"/>
              <a:t>chain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1670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Doris Christine Benda</dc:creator>
  <cp:lastModifiedBy>Doris Christine Benda</cp:lastModifiedBy>
  <cp:revision>17</cp:revision>
  <dcterms:created xsi:type="dcterms:W3CDTF">2020-06-30T15:24:42Z</dcterms:created>
  <dcterms:modified xsi:type="dcterms:W3CDTF">2020-07-02T14:04:37Z</dcterms:modified>
</cp:coreProperties>
</file>