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656E577-7053-4ABD-9B6D-72CF8E60D89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34296-752D-4251-9B87-13DBB7D93902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04E0-7EB7-4D17-9170-616AF85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9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36E8-51FE-42F4-96F3-7F8870A08DDC}" type="datetimeFigureOut">
              <a:rPr lang="en-US" smtClean="0"/>
              <a:t>04-Jul-20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D632-0240-452F-A002-42051FAF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3876" y="228601"/>
            <a:ext cx="4235116" cy="5606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2608" y="1381479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S" sz="6600" b="1" dirty="0" smtClean="0">
                <a:latin typeface="+mj-lt"/>
              </a:rPr>
              <a:t>O</a:t>
            </a:r>
            <a:r>
              <a:rPr lang="en-AS" sz="6600" b="1" baseline="-25000" dirty="0" smtClean="0">
                <a:latin typeface="+mj-lt"/>
              </a:rPr>
              <a:t>1</a:t>
            </a:r>
            <a:r>
              <a:rPr lang="en-AS" sz="6600" b="1" baseline="30000" dirty="0" smtClean="0">
                <a:latin typeface="+mj-lt"/>
              </a:rPr>
              <a:t>begin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699" y="446020"/>
            <a:ext cx="376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800" dirty="0" smtClean="0"/>
              <a:t>Blockchain A</a:t>
            </a:r>
            <a:endParaRPr lang="en-US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638822" y="4303262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 dirty="0" smtClean="0">
                <a:latin typeface="+mj-lt"/>
              </a:rPr>
              <a:t> </a:t>
            </a:r>
            <a:r>
              <a:rPr lang="en-US" sz="6600" b="1" dirty="0" smtClean="0">
                <a:latin typeface="+mj-lt"/>
              </a:rPr>
              <a:t>O</a:t>
            </a:r>
            <a:r>
              <a:rPr lang="en-AS" sz="6600" b="1" baseline="-25000" dirty="0" smtClean="0">
                <a:latin typeface="+mj-lt"/>
              </a:rPr>
              <a:t>1</a:t>
            </a:r>
            <a:r>
              <a:rPr lang="en-US" sz="6600" b="1" baseline="30000" dirty="0" err="1" smtClean="0">
                <a:latin typeface="+mj-lt"/>
              </a:rPr>
              <a:t>en</a:t>
            </a:r>
            <a:r>
              <a:rPr lang="en-AS" sz="6600" b="1" baseline="30000" dirty="0" smtClean="0">
                <a:latin typeface="+mj-lt"/>
              </a:rPr>
              <a:t>d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090845" y="2798098"/>
            <a:ext cx="1584842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87125" y="2373359"/>
            <a:ext cx="43848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</a:rPr>
              <a:t>Ledger entry </a:t>
            </a:r>
            <a:br>
              <a:rPr lang="en-US" sz="44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</a:rPr>
              <a:t>point coordination</a:t>
            </a:r>
            <a:endParaRPr 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4015" y="2835990"/>
            <a:ext cx="937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</a:t>
            </a:r>
            <a:r>
              <a:rPr lang="en-AS" sz="5400" b="1" baseline="-25000" dirty="0" smtClean="0"/>
              <a:t>1</a:t>
            </a:r>
            <a:endParaRPr lang="en-US" sz="5400" b="1" dirty="0"/>
          </a:p>
          <a:p>
            <a:endParaRPr lang="en-US" sz="6000" dirty="0"/>
          </a:p>
        </p:txBody>
      </p:sp>
      <p:sp>
        <p:nvSpPr>
          <p:cNvPr id="43" name="Rounded Rectangle 42"/>
          <p:cNvSpPr/>
          <p:nvPr/>
        </p:nvSpPr>
        <p:spPr>
          <a:xfrm>
            <a:off x="7829444" y="228601"/>
            <a:ext cx="4235116" cy="5606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339760" y="1364258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S" sz="6600" b="1" dirty="0" smtClean="0">
                <a:latin typeface="+mj-lt"/>
              </a:rPr>
              <a:t>O</a:t>
            </a:r>
            <a:r>
              <a:rPr lang="en-US" sz="6600" b="1" baseline="-25000" dirty="0" smtClean="0">
                <a:latin typeface="+mj-lt"/>
              </a:rPr>
              <a:t>2</a:t>
            </a:r>
            <a:r>
              <a:rPr lang="en-AS" sz="6600" b="1" baseline="30000" dirty="0" smtClean="0">
                <a:latin typeface="+mj-lt"/>
              </a:rPr>
              <a:t>begin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267" y="446020"/>
            <a:ext cx="376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S" sz="4800" dirty="0" smtClean="0"/>
              <a:t>Blockchain </a:t>
            </a:r>
            <a:r>
              <a:rPr lang="en-US" sz="4800" dirty="0" smtClean="0"/>
              <a:t>B</a:t>
            </a:r>
            <a:endParaRPr lang="en-US" sz="4800" dirty="0"/>
          </a:p>
        </p:txBody>
      </p:sp>
      <p:sp>
        <p:nvSpPr>
          <p:cNvPr id="46" name="Rounded Rectangle 45"/>
          <p:cNvSpPr/>
          <p:nvPr/>
        </p:nvSpPr>
        <p:spPr>
          <a:xfrm>
            <a:off x="9336813" y="4260085"/>
            <a:ext cx="2488891" cy="13238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6600" b="1" smtClean="0">
                <a:latin typeface="+mj-lt"/>
              </a:rPr>
              <a:t> </a:t>
            </a:r>
            <a:r>
              <a:rPr lang="en-US" sz="6600" b="1" smtClean="0">
                <a:latin typeface="+mj-lt"/>
              </a:rPr>
              <a:t>O</a:t>
            </a:r>
            <a:r>
              <a:rPr lang="en-US" sz="6600" b="1" baseline="-25000" smtClean="0">
                <a:latin typeface="+mj-lt"/>
              </a:rPr>
              <a:t>2</a:t>
            </a:r>
            <a:r>
              <a:rPr lang="en-US" sz="6600" b="1" baseline="30000" smtClean="0">
                <a:latin typeface="+mj-lt"/>
              </a:rPr>
              <a:t>en</a:t>
            </a:r>
            <a:r>
              <a:rPr lang="en-AS" sz="6600" b="1" baseline="30000" dirty="0" smtClean="0">
                <a:latin typeface="+mj-lt"/>
              </a:rPr>
              <a:t>d</a:t>
            </a:r>
            <a:endParaRPr lang="en-US" sz="66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 rot="5400000">
            <a:off x="9817820" y="2792191"/>
            <a:ext cx="1584842" cy="1399271"/>
          </a:xfrm>
          <a:prstGeom prst="rightArrow">
            <a:avLst>
              <a:gd name="adj1" fmla="val 57707"/>
              <a:gd name="adj2" fmla="val 39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161980" y="2835990"/>
            <a:ext cx="9372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</a:t>
            </a:r>
            <a:r>
              <a:rPr lang="en-US" sz="5400" b="1" baseline="-25000" dirty="0" smtClean="0"/>
              <a:t>2</a:t>
            </a:r>
            <a:endParaRPr lang="en-US" sz="5400" b="1" dirty="0"/>
          </a:p>
          <a:p>
            <a:endParaRPr lang="en-US" sz="6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605173" y="3438770"/>
            <a:ext cx="861321" cy="8208"/>
          </a:xfrm>
          <a:prstGeom prst="straightConnector1">
            <a:avLst/>
          </a:prstGeom>
          <a:ln w="165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125" y="2750459"/>
            <a:ext cx="1588486" cy="137662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</a:rPr>
              <a:t>Gate-way</a:t>
            </a:r>
            <a:endParaRPr 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35187" y="2746877"/>
            <a:ext cx="1588486" cy="137662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</a:rPr>
              <a:t>Gate-way</a:t>
            </a:r>
            <a:endParaRPr lang="en-US" sz="4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26442" y="3435188"/>
            <a:ext cx="803002" cy="7686"/>
          </a:xfrm>
          <a:prstGeom prst="straightConnector1">
            <a:avLst/>
          </a:prstGeom>
          <a:ln w="165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Christine Benda</dc:creator>
  <cp:lastModifiedBy>Doris Christine Benda</cp:lastModifiedBy>
  <cp:revision>19</cp:revision>
  <dcterms:created xsi:type="dcterms:W3CDTF">2020-06-30T15:24:42Z</dcterms:created>
  <dcterms:modified xsi:type="dcterms:W3CDTF">2020-07-04T11:15:51Z</dcterms:modified>
</cp:coreProperties>
</file>