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656E577-7053-4ABD-9B6D-72CF8E60D896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34296-752D-4251-9B87-13DBB7D93902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C04E0-7EB7-4D17-9170-616AF8529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27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0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9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4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2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9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1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7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5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8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836E8-51FE-42F4-96F3-7F8870A08DD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5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3876" y="832514"/>
            <a:ext cx="4235116" cy="32215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54810" y="2016277"/>
            <a:ext cx="2488891" cy="13238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S" sz="6600" b="1" dirty="0" smtClean="0">
                <a:latin typeface="+mj-lt"/>
              </a:rPr>
              <a:t>O</a:t>
            </a:r>
            <a:r>
              <a:rPr lang="en-AS" sz="6600" b="1" baseline="-25000" dirty="0" smtClean="0">
                <a:latin typeface="+mj-lt"/>
              </a:rPr>
              <a:t>1</a:t>
            </a:r>
            <a:r>
              <a:rPr lang="en-AS" sz="6600" b="1" baseline="30000" dirty="0" smtClean="0">
                <a:latin typeface="+mj-lt"/>
              </a:rPr>
              <a:t>begin</a:t>
            </a:r>
            <a:endParaRPr lang="en-US" sz="6600" b="1" dirty="0"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5628" y="1067478"/>
            <a:ext cx="3767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S" sz="4800" dirty="0" smtClean="0"/>
              <a:t>Blockchain A</a:t>
            </a:r>
            <a:endParaRPr lang="en-US" sz="4800" dirty="0"/>
          </a:p>
        </p:txBody>
      </p:sp>
      <p:sp>
        <p:nvSpPr>
          <p:cNvPr id="14" name="Rounded Rectangle 13"/>
          <p:cNvSpPr/>
          <p:nvPr/>
        </p:nvSpPr>
        <p:spPr>
          <a:xfrm>
            <a:off x="7819475" y="832512"/>
            <a:ext cx="4235116" cy="32215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9131291" y="2025569"/>
            <a:ext cx="2554855" cy="13238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6600" b="1" dirty="0" smtClean="0">
                <a:latin typeface="+mj-lt"/>
              </a:rPr>
              <a:t>Ō</a:t>
            </a:r>
            <a:r>
              <a:rPr lang="en-AS" sz="6600" b="1" baseline="-25000" dirty="0" smtClean="0">
                <a:latin typeface="+mj-lt"/>
              </a:rPr>
              <a:t>1</a:t>
            </a:r>
            <a:r>
              <a:rPr lang="en-US" sz="6600" b="1" baseline="30000" dirty="0" err="1" smtClean="0">
                <a:latin typeface="+mj-lt"/>
              </a:rPr>
              <a:t>en</a:t>
            </a:r>
            <a:r>
              <a:rPr lang="en-AS" sz="6600" b="1" baseline="30000" dirty="0" smtClean="0">
                <a:latin typeface="+mj-lt"/>
              </a:rPr>
              <a:t>d</a:t>
            </a:r>
            <a:endParaRPr lang="en-US" sz="6600" b="1" dirty="0"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86761" y="1067478"/>
            <a:ext cx="3767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S" sz="4800" dirty="0" smtClean="0"/>
              <a:t>Blockchain B</a:t>
            </a:r>
            <a:endParaRPr lang="en-US" sz="4800" dirty="0"/>
          </a:p>
        </p:txBody>
      </p:sp>
      <p:sp>
        <p:nvSpPr>
          <p:cNvPr id="18" name="Right Arrow 17"/>
          <p:cNvSpPr/>
          <p:nvPr/>
        </p:nvSpPr>
        <p:spPr>
          <a:xfrm>
            <a:off x="3350974" y="2015419"/>
            <a:ext cx="1646439" cy="1399271"/>
          </a:xfrm>
          <a:prstGeom prst="rightArrow">
            <a:avLst>
              <a:gd name="adj1" fmla="val 57707"/>
              <a:gd name="adj2" fmla="val 3957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090501" y="2014521"/>
            <a:ext cx="43848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S" sz="4800" dirty="0" smtClean="0">
                <a:solidFill>
                  <a:schemeClr val="bg2">
                    <a:lumMod val="10000"/>
                  </a:schemeClr>
                </a:solidFill>
              </a:rPr>
              <a:t>Ledger </a:t>
            </a:r>
            <a:br>
              <a:rPr lang="en-AS" sz="48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AS" sz="4800" dirty="0" smtClean="0">
                <a:solidFill>
                  <a:schemeClr val="bg2">
                    <a:lumMod val="10000"/>
                  </a:schemeClr>
                </a:solidFill>
              </a:rPr>
              <a:t>transfer</a:t>
            </a:r>
            <a:endParaRPr lang="en-US" sz="4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02080" y="2207438"/>
            <a:ext cx="93720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T</a:t>
            </a:r>
            <a:r>
              <a:rPr lang="en-AS" sz="5400" b="1" baseline="-25000" dirty="0" smtClean="0"/>
              <a:t>1</a:t>
            </a:r>
            <a:endParaRPr lang="en-US" sz="5400" b="1" dirty="0"/>
          </a:p>
          <a:p>
            <a:endParaRPr lang="en-US" sz="6000" dirty="0"/>
          </a:p>
        </p:txBody>
      </p:sp>
      <p:sp>
        <p:nvSpPr>
          <p:cNvPr id="28" name="Right Arrow 27"/>
          <p:cNvSpPr/>
          <p:nvPr/>
        </p:nvSpPr>
        <p:spPr>
          <a:xfrm>
            <a:off x="7480403" y="2014521"/>
            <a:ext cx="1646439" cy="1399271"/>
          </a:xfrm>
          <a:prstGeom prst="rightArrow">
            <a:avLst>
              <a:gd name="adj1" fmla="val 57707"/>
              <a:gd name="adj2" fmla="val 3957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797046" y="2201065"/>
                <a:ext cx="93720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5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AS" sz="5400" b="1" i="0" smtClean="0">
                            <a:cs typeface="Calibri Light" panose="020F0302020204030204" pitchFamily="34" charset="0"/>
                          </a:rPr>
                          <m:t>T</m:t>
                        </m:r>
                      </m:e>
                    </m:acc>
                  </m:oMath>
                </a14:m>
                <a:r>
                  <a:rPr lang="en-AS" sz="5400" b="1" baseline="-25000" dirty="0" smtClean="0"/>
                  <a:t>1</a:t>
                </a:r>
                <a:endParaRPr lang="en-US" sz="54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046" y="2201065"/>
                <a:ext cx="937207" cy="1200329"/>
              </a:xfrm>
              <a:prstGeom prst="rect">
                <a:avLst/>
              </a:prstGeom>
              <a:blipFill>
                <a:blip r:embed="rId3"/>
                <a:stretch>
                  <a:fillRect r="-649" b="-4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30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12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Doris Christine Benda</dc:creator>
  <cp:lastModifiedBy>Doris Christine Benda</cp:lastModifiedBy>
  <cp:revision>17</cp:revision>
  <dcterms:created xsi:type="dcterms:W3CDTF">2020-06-30T15:24:42Z</dcterms:created>
  <dcterms:modified xsi:type="dcterms:W3CDTF">2020-07-02T14:06:04Z</dcterms:modified>
</cp:coreProperties>
</file>