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F6041-3543-40E3-9E8E-66F643E69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945793-B1DD-4BB8-8F18-62229E17E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A5371-2EAD-4ADB-A05E-FEBD3641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9F011-C940-4736-BBDB-6C53810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D13B1-3375-41CA-B99C-A64FB527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3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6D2F-3A79-4884-A67B-910B265A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67D242-E1AE-4B5D-98FA-C85A0368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E6691-3089-40A4-98DD-C6F0E9F7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18461-89C3-4BDD-B396-39C28074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E02B7-9AE3-42B7-BA66-C32A6B3F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3BF0D7-F265-4AD1-A7A8-24CC212E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48D296-2345-4277-81AB-ED143368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E00CE-1C1B-48B6-B52F-6C1B284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5F5AB-F0F8-4290-8169-3CB08B0D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D0236-4033-4C22-A988-1FEBF33C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9BAC3-FE7F-49CB-8CAF-D724805C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E7460-FC1C-4EA5-B8EB-12D7154A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A918C-DEA8-48A7-9401-FDEEB9B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F1C76-8E3C-4D59-9751-0465A590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D2C9B-9C78-453D-A0A0-85D8C370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61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36165-4D25-4470-A1A3-291616AA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A7BE4-67BC-4A76-A1CB-BBADB65A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27CCD-34C6-4A29-86D1-6EE2F882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6AD59-4136-4C68-BB23-24CDDF21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7EAEC-99FD-4298-8FA5-2137D704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7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A2E22-AEF4-44D6-A229-0209DB50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009DA-DDCA-471C-9C03-921D32888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316D06-C17B-4785-AB40-74A28397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DCD16-A7CD-423D-8C82-80399EA3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BCFC80-DEB2-4993-9A16-5A860EB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E134AB-7548-4D3E-A4BE-A633E674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5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D9652-A09E-4BD0-B9E9-A6A815FC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88E534-94C8-4C34-B4AE-9B59BC06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CAF49C-BE99-4081-993E-B2360FD3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30239F-8EFD-45A5-80E7-E3F7756A8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0925D1-6278-4EEE-AB1E-BBDFC627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E97E4C-1D4D-4116-922D-3224817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1C4E92-1C68-460B-95BA-E72E2574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8022C8-6686-43E5-962F-01F8EB4C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7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76B61-C35A-4694-A51D-DC2743C5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CAF39A-DE28-422F-BC9C-39BC67F6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C4C8BD-25EC-4EA8-93E7-952F1835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CDAA94-E760-4523-A265-0A845E4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4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B56D7F-35EB-49A2-9486-65FCEB19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3E51CD-879A-4CD8-8334-7E1E5E87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CC0C7-2A61-433F-8588-52D8DEE0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86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ADAF2-389F-4ADB-9202-09265C33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4B2920-DE67-4DA5-9FB9-F81E636A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156D0-9C82-4F95-87AB-BA36543AA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06D50C-DD22-40D5-9092-5B6223A4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3E5A62-EA98-48C5-AC04-3BBA450F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39B144-1042-4E26-A805-E0064821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4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B4AB7-5707-484C-A97D-EF15057F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F4D018-568E-4CE5-8395-0B0A2D6D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0CAEAC-9B7D-432B-9200-2440905E5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651AD-26D2-437B-8F26-B2EE2C73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6292C-9134-4941-8282-2EBE89B6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E7240F-6A41-4046-A4FC-7CE7B5FE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4D88BA-3912-4C0F-A397-2EDE31EF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1FFEB9-411E-4668-8822-379F504D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99CBA-5C37-4F4F-A4A8-E6E782841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E5F45-6833-4F9D-A47B-349B266B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E890-0BD0-445F-89DC-AF9BD2FC2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0FA913-1767-4B9E-9E91-959730F707C9}"/>
              </a:ext>
            </a:extLst>
          </p:cNvPr>
          <p:cNvSpPr/>
          <p:nvPr/>
        </p:nvSpPr>
        <p:spPr>
          <a:xfrm>
            <a:off x="808041" y="852576"/>
            <a:ext cx="7837165" cy="325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121F7059-A9BB-421B-9783-695532FA5772}"/>
              </a:ext>
            </a:extLst>
          </p:cNvPr>
          <p:cNvSpPr/>
          <p:nvPr/>
        </p:nvSpPr>
        <p:spPr bwMode="gray">
          <a:xfrm>
            <a:off x="935596" y="1620397"/>
            <a:ext cx="2304255" cy="126467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39" name="円柱 38">
            <a:extLst>
              <a:ext uri="{FF2B5EF4-FFF2-40B4-BE49-F238E27FC236}">
                <a16:creationId xmlns:a16="http://schemas.microsoft.com/office/drawing/2014/main" id="{F3352C50-5F35-4E26-9162-63F939DF8F6C}"/>
              </a:ext>
            </a:extLst>
          </p:cNvPr>
          <p:cNvSpPr/>
          <p:nvPr/>
        </p:nvSpPr>
        <p:spPr bwMode="gray">
          <a:xfrm>
            <a:off x="1001786" y="1985494"/>
            <a:ext cx="1872208" cy="82809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Business Logic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as tolling contract</a:t>
            </a: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pic>
        <p:nvPicPr>
          <p:cNvPr id="40" name="図 39" descr="黒い背景と白い文字&#10;&#10;自動的に生成された説明">
            <a:extLst>
              <a:ext uri="{FF2B5EF4-FFF2-40B4-BE49-F238E27FC236}">
                <a16:creationId xmlns:a16="http://schemas.microsoft.com/office/drawing/2014/main" id="{EAD2223D-8A7F-47E5-8130-D05425D45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50" y="1503038"/>
            <a:ext cx="735175" cy="720000"/>
          </a:xfrm>
          <a:prstGeom prst="rect">
            <a:avLst/>
          </a:prstGeom>
        </p:spPr>
      </p:pic>
      <p:pic>
        <p:nvPicPr>
          <p:cNvPr id="41" name="図 40" descr="黒い背景と白い文字&#10;&#10;自動的に生成された説明">
            <a:extLst>
              <a:ext uri="{FF2B5EF4-FFF2-40B4-BE49-F238E27FC236}">
                <a16:creationId xmlns:a16="http://schemas.microsoft.com/office/drawing/2014/main" id="{6B2C2FE6-ECB0-404E-9C56-4A6FD6B38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66" y="2633087"/>
            <a:ext cx="735175" cy="720000"/>
          </a:xfrm>
          <a:prstGeom prst="rect">
            <a:avLst/>
          </a:prstGeom>
        </p:spPr>
      </p:pic>
      <p:sp>
        <p:nvSpPr>
          <p:cNvPr id="42" name="吹き出し: 四角形 41">
            <a:extLst>
              <a:ext uri="{FF2B5EF4-FFF2-40B4-BE49-F238E27FC236}">
                <a16:creationId xmlns:a16="http://schemas.microsoft.com/office/drawing/2014/main" id="{57A7F971-07E0-4F19-BC09-488206D72058}"/>
              </a:ext>
            </a:extLst>
          </p:cNvPr>
          <p:cNvSpPr/>
          <p:nvPr/>
        </p:nvSpPr>
        <p:spPr bwMode="gray">
          <a:xfrm>
            <a:off x="1825840" y="3262275"/>
            <a:ext cx="2052228" cy="773917"/>
          </a:xfrm>
          <a:prstGeom prst="wedgeRectCallout">
            <a:avLst>
              <a:gd name="adj1" fmla="val -39691"/>
              <a:gd name="adj2" fmla="val -12381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latin typeface="+mn-lt"/>
                <a:ea typeface="+mn-ea"/>
                <a:cs typeface="Meiryo UI" panose="020B0604030504040204" pitchFamily="50" charset="-128"/>
              </a:rPr>
              <a:t>Rate: USD 2.40 /kW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 err="1">
                <a:cs typeface="Meiryo UI" panose="020B0604030504040204" pitchFamily="50" charset="-128"/>
              </a:rPr>
              <a:t>MeterID</a:t>
            </a:r>
            <a:r>
              <a:rPr kumimoji="1" lang="en-US" altLang="ja-JP" sz="1400" b="1" dirty="0">
                <a:cs typeface="Meiryo UI" panose="020B0604030504040204" pitchFamily="50" charset="-128"/>
              </a:rPr>
              <a:t>: meter3255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Eth Account: 0x322555</a:t>
            </a:r>
            <a:endParaRPr kumimoji="1" lang="en-US" altLang="ja-JP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B8AFAFE-0C9A-4716-84ED-8F75F7A0C689}"/>
              </a:ext>
            </a:extLst>
          </p:cNvPr>
          <p:cNvSpPr txBox="1"/>
          <p:nvPr/>
        </p:nvSpPr>
        <p:spPr>
          <a:xfrm>
            <a:off x="6592841" y="1597643"/>
            <a:ext cx="169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Settlement Taken</a:t>
            </a:r>
          </a:p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[Go-Ethereum Client]</a:t>
            </a:r>
            <a:endParaRPr kumimoji="1" lang="ja-JP" altLang="en-US" sz="12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351F2B7-4228-4917-8936-CB0CB520B67A}"/>
              </a:ext>
            </a:extLst>
          </p:cNvPr>
          <p:cNvSpPr txBox="1"/>
          <p:nvPr/>
        </p:nvSpPr>
        <p:spPr>
          <a:xfrm>
            <a:off x="6580225" y="2633087"/>
            <a:ext cx="114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Metering </a:t>
            </a:r>
          </a:p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Ledger</a:t>
            </a:r>
          </a:p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[Sawtooth]</a:t>
            </a:r>
            <a:endParaRPr kumimoji="1" lang="ja-JP" altLang="en-US" sz="12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608DDB4-2507-4E86-A8D2-589B3EC695ED}"/>
              </a:ext>
            </a:extLst>
          </p:cNvPr>
          <p:cNvSpPr txBox="1"/>
          <p:nvPr/>
        </p:nvSpPr>
        <p:spPr>
          <a:xfrm>
            <a:off x="856520" y="1346367"/>
            <a:ext cx="126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CACTUS Node</a:t>
            </a:r>
            <a:endParaRPr kumimoji="1" lang="ja-JP" altLang="en-US" sz="12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80B031-3441-42BA-A9AF-BAC3DCA1C5D8}"/>
              </a:ext>
            </a:extLst>
          </p:cNvPr>
          <p:cNvCxnSpPr/>
          <p:nvPr/>
        </p:nvCxnSpPr>
        <p:spPr bwMode="auto">
          <a:xfrm flipH="1" flipV="1">
            <a:off x="3239851" y="2561039"/>
            <a:ext cx="2340261" cy="47040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5F803B5-0C71-4A84-864E-D4C1EC1BEFD5}"/>
              </a:ext>
            </a:extLst>
          </p:cNvPr>
          <p:cNvCxnSpPr>
            <a:stCxn id="38" idx="3"/>
          </p:cNvCxnSpPr>
          <p:nvPr/>
        </p:nvCxnSpPr>
        <p:spPr bwMode="auto">
          <a:xfrm flipV="1">
            <a:off x="3239851" y="1881093"/>
            <a:ext cx="2492662" cy="37164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992C4877-842A-4FA4-B94C-4509977F40BF}"/>
              </a:ext>
            </a:extLst>
          </p:cNvPr>
          <p:cNvSpPr/>
          <p:nvPr/>
        </p:nvSpPr>
        <p:spPr bwMode="gray">
          <a:xfrm>
            <a:off x="4016845" y="3031442"/>
            <a:ext cx="735175" cy="537709"/>
          </a:xfrm>
          <a:prstGeom prst="wedgeEllipseCallout">
            <a:avLst>
              <a:gd name="adj1" fmla="val 35616"/>
              <a:gd name="adj2" fmla="val -853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+2</a:t>
            </a:r>
            <a:r>
              <a:rPr kumimoji="1" lang="en-US" altLang="ja-JP" sz="1400" b="1" dirty="0">
                <a:latin typeface="+mn-lt"/>
                <a:ea typeface="+mn-ea"/>
                <a:cs typeface="Meiryo UI" panose="020B0604030504040204" pitchFamily="50" charset="-128"/>
              </a:rPr>
              <a:t>.0kW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used</a:t>
            </a: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49" name="吹き出し: 円形 48">
            <a:extLst>
              <a:ext uri="{FF2B5EF4-FFF2-40B4-BE49-F238E27FC236}">
                <a16:creationId xmlns:a16="http://schemas.microsoft.com/office/drawing/2014/main" id="{CA74051B-8A17-4BC0-8A71-6889F4735255}"/>
              </a:ext>
            </a:extLst>
          </p:cNvPr>
          <p:cNvSpPr/>
          <p:nvPr/>
        </p:nvSpPr>
        <p:spPr bwMode="gray">
          <a:xfrm>
            <a:off x="4285046" y="1201146"/>
            <a:ext cx="907172" cy="679947"/>
          </a:xfrm>
          <a:prstGeom prst="wedgeEllipseCallout">
            <a:avLst>
              <a:gd name="adj1" fmla="val 18344"/>
              <a:gd name="adj2" fmla="val 687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Pay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latin typeface="+mn-lt"/>
                <a:ea typeface="+mn-ea"/>
                <a:cs typeface="Meiryo UI" panose="020B0604030504040204" pitchFamily="50" charset="-128"/>
              </a:rPr>
              <a:t>USD 4.80</a:t>
            </a: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50" name="吹き出し: 円形 49">
            <a:extLst>
              <a:ext uri="{FF2B5EF4-FFF2-40B4-BE49-F238E27FC236}">
                <a16:creationId xmlns:a16="http://schemas.microsoft.com/office/drawing/2014/main" id="{E9600F05-9434-4AAE-B6FC-3DEC43092171}"/>
              </a:ext>
            </a:extLst>
          </p:cNvPr>
          <p:cNvSpPr/>
          <p:nvPr/>
        </p:nvSpPr>
        <p:spPr bwMode="gray">
          <a:xfrm>
            <a:off x="2370960" y="1035199"/>
            <a:ext cx="1507107" cy="699526"/>
          </a:xfrm>
          <a:prstGeom prst="wedgeEllipseCallout">
            <a:avLst>
              <a:gd name="adj1" fmla="val -57183"/>
              <a:gd name="adj2" fmla="val 6012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latin typeface="+mn-lt"/>
                <a:ea typeface="+mn-ea"/>
                <a:cs typeface="Meiryo UI" panose="020B0604030504040204" pitchFamily="50" charset="-128"/>
              </a:rPr>
              <a:t>Calculate Fee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2.40x2.0 = 4.80</a:t>
            </a: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pic>
        <p:nvPicPr>
          <p:cNvPr id="51" name="図 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83EEA50-3EAC-48F6-B2EF-6E656217A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93" y="3649233"/>
            <a:ext cx="249846" cy="461253"/>
          </a:xfrm>
          <a:prstGeom prst="rect">
            <a:avLst/>
          </a:prstGeom>
        </p:spPr>
      </p:pic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488BBA9-7B32-464F-90C3-395D3280B67D}"/>
              </a:ext>
            </a:extLst>
          </p:cNvPr>
          <p:cNvCxnSpPr/>
          <p:nvPr/>
        </p:nvCxnSpPr>
        <p:spPr bwMode="auto">
          <a:xfrm flipV="1">
            <a:off x="6218945" y="3262275"/>
            <a:ext cx="0" cy="386958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A87AA8-A1F1-48F7-8138-EF71538F4104}"/>
              </a:ext>
            </a:extLst>
          </p:cNvPr>
          <p:cNvSpPr txBox="1"/>
          <p:nvPr/>
        </p:nvSpPr>
        <p:spPr>
          <a:xfrm>
            <a:off x="6265296" y="3668380"/>
            <a:ext cx="114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Batch Records</a:t>
            </a:r>
            <a:endParaRPr kumimoji="1" lang="ja-JP" altLang="en-US" sz="12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 Light</vt:lpstr>
      <vt:lpstr>Arial</vt:lpstr>
      <vt:lpstr>Segoe UI</vt:lpstr>
      <vt:lpstr>游ゴシック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琢磨</dc:creator>
  <cp:lastModifiedBy>琢磨</cp:lastModifiedBy>
  <cp:revision>2</cp:revision>
  <dcterms:created xsi:type="dcterms:W3CDTF">2021-03-29T09:49:32Z</dcterms:created>
  <dcterms:modified xsi:type="dcterms:W3CDTF">2021-03-29T09:52:10Z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(2)pcxvQyoouKxZQGQNRecvInSUmqoIti3h5xEWb7Z2beWHJFIQOCnnIB37/XN9+UAjbhOsq1ry
8ccucGzVXqO8BRUgT5u4Tf3Xl21qRd8H0b1t8luQf0MvanJV2DMLGSHRo1GcGK/vKXKGRmqr
hbrwkJoePEurJuKGgIR6busKaK92TpdjiY4681NtGA5c5mhJ3/U6E5k0GV/TEalR+zt8/6mB
HHwdi/vFkVQFgcA/5t</vt:lpwstr>
  </property>
  <property fmtid="{D5CDD505-2E9C-101B-9397-08002B2CF9AE}" pid="3" name="_2015_ms_pID_7253431">
    <vt:lpwstr>YKCmwoMgF6otEMoxqOu1kKs+8VZ1RPwPPWuOm9PMpqzBUGU+9BIbfy
rWjwPVdNN2pELmr7Ws/HkK5+GM3s5gO9WcLEqu+2fsSC1spCsk/8pruY4iFbaPLKybjntOP1
jZ4nY14Bz3jYBjyhd97mgY+TqVYuQAGGvcJeaxp8lBA8/XF+QTtKwJU4buMbLWNDUDtjp9OA
4mAbufqB9VW96aD8</vt:lpwstr>
  </property>
</Properties>
</file>