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6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B354-6CE6-994D-A167-55DBFC43DF0C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10E6-9C55-3F4C-8E9C-C0FA6F9F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7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Sign </a:t>
            </a:r>
            <a:r>
              <a:rPr lang="en-US" smtClean="0"/>
              <a:t>And Verify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KUMAR</dc:creator>
  <cp:lastModifiedBy>ASHUTOSH KUMAR</cp:lastModifiedBy>
  <cp:revision>1</cp:revision>
  <dcterms:created xsi:type="dcterms:W3CDTF">2016-11-21T20:20:57Z</dcterms:created>
  <dcterms:modified xsi:type="dcterms:W3CDTF">2016-11-21T20:22:13Z</dcterms:modified>
</cp:coreProperties>
</file>