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2"/>
  </p:notesMasterIdLst>
  <p:handoutMasterIdLst>
    <p:handoutMasterId r:id="rId13"/>
  </p:handoutMasterIdLst>
  <p:sldIdLst>
    <p:sldId id="269" r:id="rId4"/>
    <p:sldId id="270" r:id="rId5"/>
    <p:sldId id="267" r:id="rId6"/>
    <p:sldId id="271" r:id="rId7"/>
    <p:sldId id="273" r:id="rId8"/>
    <p:sldId id="274" r:id="rId9"/>
    <p:sldId id="272" r:id="rId10"/>
    <p:sldId id="266" r:id="rId11"/>
  </p:sldIdLst>
  <p:sldSz cx="12192000" cy="6858000"/>
  <p:notesSz cx="7559675" cy="10691495"/>
  <p:custDataLst>
    <p:tags r:id="rId1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3.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5859" cy="536431"/>
          </a:xfrm>
          <a:prstGeom prst="rect">
            <a:avLst/>
          </a:prstGeom>
        </p:spPr>
        <p:txBody>
          <a:bodyPr vert="horz" lIns="91440" tIns="45720" rIns="91440" bIns="45720" rtlCol="0"/>
          <a:lstStyle>
            <a:lvl1pPr algn="l">
              <a:defRPr sz="1325"/>
            </a:lvl1pPr>
          </a:lstStyle>
          <a:p>
            <a:endParaRPr lang="zh-CN" altLang="en-US"/>
          </a:p>
        </p:txBody>
      </p:sp>
      <p:sp>
        <p:nvSpPr>
          <p:cNvPr id="3" name="日期占位符 2"/>
          <p:cNvSpPr>
            <a:spLocks noGrp="1"/>
          </p:cNvSpPr>
          <p:nvPr>
            <p:ph type="dt" sz="quarter" idx="1"/>
          </p:nvPr>
        </p:nvSpPr>
        <p:spPr>
          <a:xfrm>
            <a:off x="4282066" y="0"/>
            <a:ext cx="3275859" cy="536431"/>
          </a:xfrm>
          <a:prstGeom prst="rect">
            <a:avLst/>
          </a:prstGeom>
        </p:spPr>
        <p:txBody>
          <a:bodyPr vert="horz" lIns="91440" tIns="45720" rIns="91440" bIns="45720" rtlCol="0"/>
          <a:lstStyle>
            <a:lvl1pPr algn="r">
              <a:defRPr sz="132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155065"/>
            <a:ext cx="3275859" cy="536430"/>
          </a:xfrm>
          <a:prstGeom prst="rect">
            <a:avLst/>
          </a:prstGeom>
        </p:spPr>
        <p:txBody>
          <a:bodyPr vert="horz" lIns="91440" tIns="45720" rIns="91440" bIns="45720" rtlCol="0" anchor="b"/>
          <a:lstStyle>
            <a:lvl1pPr algn="l">
              <a:defRPr sz="1325"/>
            </a:lvl1pPr>
          </a:lstStyle>
          <a:p>
            <a:endParaRPr lang="zh-CN" altLang="en-US"/>
          </a:p>
        </p:txBody>
      </p:sp>
      <p:sp>
        <p:nvSpPr>
          <p:cNvPr id="5" name="灯片编号占位符 4"/>
          <p:cNvSpPr>
            <a:spLocks noGrp="1"/>
          </p:cNvSpPr>
          <p:nvPr>
            <p:ph type="sldNum" sz="quarter" idx="3"/>
          </p:nvPr>
        </p:nvSpPr>
        <p:spPr>
          <a:xfrm>
            <a:off x="4282066" y="10155065"/>
            <a:ext cx="3275859" cy="536430"/>
          </a:xfrm>
          <a:prstGeom prst="rect">
            <a:avLst/>
          </a:prstGeom>
        </p:spPr>
        <p:txBody>
          <a:bodyPr vert="horz" lIns="91440" tIns="45720" rIns="91440" bIns="45720" rtlCol="0" anchor="b"/>
          <a:lstStyle>
            <a:lvl1pPr algn="r">
              <a:defRPr sz="132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5859" cy="53643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282066" y="0"/>
            <a:ext cx="3275859" cy="53643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572389" y="1336437"/>
            <a:ext cx="6414897" cy="360838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55968" y="5145282"/>
            <a:ext cx="6047740" cy="4209776"/>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0155065"/>
            <a:ext cx="3275859" cy="53643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282066" y="10155065"/>
            <a:ext cx="3275859" cy="53643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p>
            <a:endParaRPr lang="pl-PL" sz="3200" b="0" strike="noStrike" spc="-1">
              <a:latin typeface="Arial" panose="020B0604020202020204"/>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p>
            <a:endParaRPr lang="pl-PL" sz="3200" b="0" strike="noStrike" spc="-1">
              <a:latin typeface="Arial" panose="020B0604020202020204"/>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p>
            <a:endParaRPr lang="pl-PL" sz="3200" b="0" strike="noStrike" spc="-1">
              <a:latin typeface="Arial" panose="020B0604020202020204"/>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p>
            <a:endParaRPr lang="pl-PL" sz="3200" b="0" strike="noStrike" spc="-1">
              <a:latin typeface="Arial" panose="020B0604020202020204"/>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p>
            <a:endParaRPr lang="pl-PL" sz="3200" b="0" strike="noStrike" spc="-1">
              <a:latin typeface="Arial" panose="020B0604020202020204"/>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p>
            <a:endParaRPr lang="pl-PL" sz="3200" b="0" strike="noStrike" spc="-1">
              <a:latin typeface="Arial" panose="020B0604020202020204"/>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42"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pl-PL"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44" name="PlaceHolder 2"/>
          <p:cNvSpPr>
            <a:spLocks noGrp="1"/>
          </p:cNvSpPr>
          <p:nvPr>
            <p:ph type="body"/>
          </p:nvPr>
        </p:nvSpPr>
        <p:spPr>
          <a:xfrm>
            <a:off x="609480" y="1604520"/>
            <a:ext cx="10972440" cy="397728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46" name="PlaceHolder 2"/>
          <p:cNvSpPr>
            <a:spLocks noGrp="1"/>
          </p:cNvSpPr>
          <p:nvPr>
            <p:ph type="body"/>
          </p:nvPr>
        </p:nvSpPr>
        <p:spPr>
          <a:xfrm>
            <a:off x="609480" y="1604520"/>
            <a:ext cx="5354280" cy="3977280"/>
          </a:xfrm>
          <a:prstGeom prst="rect">
            <a:avLst/>
          </a:prstGeom>
        </p:spPr>
        <p:txBody>
          <a:bodyPr lIns="0" tIns="0" rIns="0" bIns="0">
            <a:normAutofit/>
          </a:bodyPr>
          <a:p>
            <a:endParaRPr lang="pl-PL" sz="3200" b="0" strike="noStrike" spc="-1">
              <a:latin typeface="Arial" panose="020B0604020202020204"/>
            </a:endParaRPr>
          </a:p>
        </p:txBody>
      </p:sp>
      <p:sp>
        <p:nvSpPr>
          <p:cNvPr id="47" name="PlaceHolder 3"/>
          <p:cNvSpPr>
            <a:spLocks noGrp="1"/>
          </p:cNvSpPr>
          <p:nvPr>
            <p:ph type="body"/>
          </p:nvPr>
        </p:nvSpPr>
        <p:spPr>
          <a:xfrm>
            <a:off x="6231960" y="1604520"/>
            <a:ext cx="5354280" cy="397728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pl-PL"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51" name="PlaceHolder 2"/>
          <p:cNvSpPr>
            <a:spLocks noGrp="1"/>
          </p:cNvSpPr>
          <p:nvPr>
            <p:ph type="body"/>
          </p:nvPr>
        </p:nvSpPr>
        <p:spPr>
          <a:xfrm>
            <a:off x="60948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p>
            <a:endParaRPr lang="pl-PL" sz="3200" b="0" strike="noStrike" spc="-1">
              <a:latin typeface="Arial" panose="020B0604020202020204"/>
            </a:endParaRPr>
          </a:p>
        </p:txBody>
      </p:sp>
      <p:sp>
        <p:nvSpPr>
          <p:cNvPr id="53" name="PlaceHolder 4"/>
          <p:cNvSpPr>
            <a:spLocks noGrp="1"/>
          </p:cNvSpPr>
          <p:nvPr>
            <p:ph type="body"/>
          </p:nvPr>
        </p:nvSpPr>
        <p:spPr>
          <a:xfrm>
            <a:off x="609480" y="3682080"/>
            <a:ext cx="535428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p>
            <a:pPr algn="ctr"/>
            <a:endParaRPr lang="pl-PL"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p>
            <a:endParaRPr lang="pl-PL" sz="3200" b="0" strike="noStrike" spc="-1">
              <a:latin typeface="Arial" panose="020B0604020202020204"/>
            </a:endParaRPr>
          </a:p>
        </p:txBody>
      </p:sp>
      <p:sp>
        <p:nvSpPr>
          <p:cNvPr id="56" name="PlaceHolder 3"/>
          <p:cNvSpPr>
            <a:spLocks noGrp="1"/>
          </p:cNvSpPr>
          <p:nvPr>
            <p:ph type="body"/>
          </p:nvPr>
        </p:nvSpPr>
        <p:spPr>
          <a:xfrm>
            <a:off x="623196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57" name="PlaceHolder 4"/>
          <p:cNvSpPr>
            <a:spLocks noGrp="1"/>
          </p:cNvSpPr>
          <p:nvPr>
            <p:ph type="body"/>
          </p:nvPr>
        </p:nvSpPr>
        <p:spPr>
          <a:xfrm>
            <a:off x="6231960" y="3682080"/>
            <a:ext cx="535428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61" name="PlaceHolder 4"/>
          <p:cNvSpPr>
            <a:spLocks noGrp="1"/>
          </p:cNvSpPr>
          <p:nvPr>
            <p:ph type="body"/>
          </p:nvPr>
        </p:nvSpPr>
        <p:spPr>
          <a:xfrm>
            <a:off x="609480" y="3682080"/>
            <a:ext cx="1097244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63" name="PlaceHolder 2"/>
          <p:cNvSpPr>
            <a:spLocks noGrp="1"/>
          </p:cNvSpPr>
          <p:nvPr>
            <p:ph type="body"/>
          </p:nvPr>
        </p:nvSpPr>
        <p:spPr>
          <a:xfrm>
            <a:off x="609480" y="1604520"/>
            <a:ext cx="10972440" cy="1896840"/>
          </a:xfrm>
          <a:prstGeom prst="rect">
            <a:avLst/>
          </a:prstGeom>
        </p:spPr>
        <p:txBody>
          <a:bodyPr lIns="0" tIns="0" rIns="0" bIns="0">
            <a:normAutofit/>
          </a:bodyPr>
          <a:p>
            <a:endParaRPr lang="pl-PL" sz="3200" b="0" strike="noStrike" spc="-1">
              <a:latin typeface="Arial" panose="020B0604020202020204"/>
            </a:endParaRPr>
          </a:p>
        </p:txBody>
      </p:sp>
      <p:sp>
        <p:nvSpPr>
          <p:cNvPr id="64" name="PlaceHolder 3"/>
          <p:cNvSpPr>
            <a:spLocks noGrp="1"/>
          </p:cNvSpPr>
          <p:nvPr>
            <p:ph type="body"/>
          </p:nvPr>
        </p:nvSpPr>
        <p:spPr>
          <a:xfrm>
            <a:off x="609480" y="3682080"/>
            <a:ext cx="1097244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68" name="PlaceHolder 4"/>
          <p:cNvSpPr>
            <a:spLocks noGrp="1"/>
          </p:cNvSpPr>
          <p:nvPr>
            <p:ph type="body"/>
          </p:nvPr>
        </p:nvSpPr>
        <p:spPr>
          <a:xfrm>
            <a:off x="609480" y="368208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69" name="PlaceHolder 5"/>
          <p:cNvSpPr>
            <a:spLocks noGrp="1"/>
          </p:cNvSpPr>
          <p:nvPr>
            <p:ph type="body"/>
          </p:nvPr>
        </p:nvSpPr>
        <p:spPr>
          <a:xfrm>
            <a:off x="6231960" y="3682080"/>
            <a:ext cx="535428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71" name="PlaceHolder 2"/>
          <p:cNvSpPr>
            <a:spLocks noGrp="1"/>
          </p:cNvSpPr>
          <p:nvPr>
            <p:ph type="body"/>
          </p:nvPr>
        </p:nvSpPr>
        <p:spPr>
          <a:xfrm>
            <a:off x="609480" y="1604520"/>
            <a:ext cx="3533040" cy="1896840"/>
          </a:xfrm>
          <a:prstGeom prst="rect">
            <a:avLst/>
          </a:prstGeom>
        </p:spPr>
        <p:txBody>
          <a:bodyPr lIns="0" tIns="0" rIns="0" bIns="0">
            <a:normAutofit/>
          </a:bodyPr>
          <a:p>
            <a:endParaRPr lang="pl-PL" sz="3200" b="0" strike="noStrike" spc="-1">
              <a:latin typeface="Arial" panose="020B0604020202020204"/>
            </a:endParaRPr>
          </a:p>
        </p:txBody>
      </p:sp>
      <p:sp>
        <p:nvSpPr>
          <p:cNvPr id="72" name="PlaceHolder 3"/>
          <p:cNvSpPr>
            <a:spLocks noGrp="1"/>
          </p:cNvSpPr>
          <p:nvPr>
            <p:ph type="body"/>
          </p:nvPr>
        </p:nvSpPr>
        <p:spPr>
          <a:xfrm>
            <a:off x="4319640" y="1604520"/>
            <a:ext cx="3533040" cy="1896840"/>
          </a:xfrm>
          <a:prstGeom prst="rect">
            <a:avLst/>
          </a:prstGeom>
        </p:spPr>
        <p:txBody>
          <a:bodyPr lIns="0" tIns="0" rIns="0" bIns="0">
            <a:normAutofit/>
          </a:bodyPr>
          <a:p>
            <a:endParaRPr lang="pl-PL" sz="3200" b="0" strike="noStrike" spc="-1">
              <a:latin typeface="Arial" panose="020B0604020202020204"/>
            </a:endParaRPr>
          </a:p>
        </p:txBody>
      </p:sp>
      <p:sp>
        <p:nvSpPr>
          <p:cNvPr id="73" name="PlaceHolder 4"/>
          <p:cNvSpPr>
            <a:spLocks noGrp="1"/>
          </p:cNvSpPr>
          <p:nvPr>
            <p:ph type="body"/>
          </p:nvPr>
        </p:nvSpPr>
        <p:spPr>
          <a:xfrm>
            <a:off x="8029800" y="1604520"/>
            <a:ext cx="3533040" cy="1896840"/>
          </a:xfrm>
          <a:prstGeom prst="rect">
            <a:avLst/>
          </a:prstGeom>
        </p:spPr>
        <p:txBody>
          <a:bodyPr lIns="0" tIns="0" rIns="0" bIns="0">
            <a:normAutofit/>
          </a:bodyPr>
          <a:p>
            <a:endParaRPr lang="pl-PL" sz="3200" b="0" strike="noStrike" spc="-1">
              <a:latin typeface="Arial" panose="020B0604020202020204"/>
            </a:endParaRPr>
          </a:p>
        </p:txBody>
      </p:sp>
      <p:sp>
        <p:nvSpPr>
          <p:cNvPr id="74" name="PlaceHolder 5"/>
          <p:cNvSpPr>
            <a:spLocks noGrp="1"/>
          </p:cNvSpPr>
          <p:nvPr>
            <p:ph type="body"/>
          </p:nvPr>
        </p:nvSpPr>
        <p:spPr>
          <a:xfrm>
            <a:off x="609480" y="3682080"/>
            <a:ext cx="3533040" cy="1896840"/>
          </a:xfrm>
          <a:prstGeom prst="rect">
            <a:avLst/>
          </a:prstGeom>
        </p:spPr>
        <p:txBody>
          <a:bodyPr lIns="0" tIns="0" rIns="0" bIns="0">
            <a:normAutofit/>
          </a:bodyPr>
          <a:p>
            <a:endParaRPr lang="pl-PL" sz="3200" b="0" strike="noStrike" spc="-1">
              <a:latin typeface="Arial" panose="020B0604020202020204"/>
            </a:endParaRPr>
          </a:p>
        </p:txBody>
      </p:sp>
      <p:sp>
        <p:nvSpPr>
          <p:cNvPr id="75" name="PlaceHolder 6"/>
          <p:cNvSpPr>
            <a:spLocks noGrp="1"/>
          </p:cNvSpPr>
          <p:nvPr>
            <p:ph type="body"/>
          </p:nvPr>
        </p:nvSpPr>
        <p:spPr>
          <a:xfrm>
            <a:off x="4319640" y="3682080"/>
            <a:ext cx="3533040" cy="1896840"/>
          </a:xfrm>
          <a:prstGeom prst="rect">
            <a:avLst/>
          </a:prstGeom>
        </p:spPr>
        <p:txBody>
          <a:bodyPr lIns="0" tIns="0" rIns="0" bIns="0">
            <a:normAutofit/>
          </a:bodyPr>
          <a:p>
            <a:endParaRPr lang="pl-PL" sz="3200" b="0" strike="noStrike" spc="-1">
              <a:latin typeface="Arial" panose="020B0604020202020204"/>
            </a:endParaRPr>
          </a:p>
        </p:txBody>
      </p:sp>
      <p:sp>
        <p:nvSpPr>
          <p:cNvPr id="76" name="PlaceHolder 7"/>
          <p:cNvSpPr>
            <a:spLocks noGrp="1"/>
          </p:cNvSpPr>
          <p:nvPr>
            <p:ph type="body"/>
          </p:nvPr>
        </p:nvSpPr>
        <p:spPr>
          <a:xfrm>
            <a:off x="8029800" y="3682080"/>
            <a:ext cx="353304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p>
            <a:endParaRPr lang="pl-PL" sz="3200" b="0" strike="noStrike" spc="-1">
              <a:latin typeface="Arial" panose="020B0604020202020204"/>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p>
            <a:pPr algn="ctr"/>
            <a:endParaRPr lang="pl-PL"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p>
            <a:endParaRPr lang="pl-PL" sz="3200" b="0" strike="noStrike" spc="-1">
              <a:latin typeface="Arial" panose="020B0604020202020204"/>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p>
            <a:endParaRPr lang="pl-PL" sz="3200" b="0" strike="noStrike" spc="-1">
              <a:latin typeface="Arial" panose="020B0604020202020204"/>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endParaRPr lang="pl-PL" sz="4400" b="0" strike="noStrike" spc="-1">
              <a:latin typeface="Arial" panose="020B0604020202020204"/>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p>
            <a:endParaRPr lang="pl-PL" sz="3200" b="0" strike="noStrike" spc="-1">
              <a:latin typeface="Arial" panose="020B0604020202020204"/>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p>
            <a:endParaRPr lang="pl-PL"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r>
              <a:rPr lang="pl-PL" sz="4400" b="0" strike="noStrike" spc="-1">
                <a:latin typeface="Arial" panose="020B0604020202020204"/>
              </a:rPr>
              <a:t>Kliknij, aby edytować format tekstu tytułu</a:t>
            </a:r>
            <a:endParaRPr lang="pl-PL" sz="4400" b="0" strike="noStrike" spc="-1">
              <a:latin typeface="Arial" panose="020B0604020202020204"/>
            </a:endParaRP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pl-PL" sz="3200" b="0" strike="noStrike" spc="-1">
                <a:latin typeface="Arial" panose="020B0604020202020204"/>
              </a:rPr>
              <a:t>Kliknij, aby edytować format tekstu konspektu</a:t>
            </a:r>
            <a:endParaRPr lang="pl-PL"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l-PL" sz="2800" b="0" strike="noStrike" spc="-1">
                <a:latin typeface="Arial" panose="020B0604020202020204"/>
              </a:rPr>
              <a:t>Drugi poziom konspektu</a:t>
            </a:r>
            <a:endParaRPr lang="pl-PL"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l-PL" sz="2400" b="0" strike="noStrike" spc="-1">
                <a:latin typeface="Arial" panose="020B0604020202020204"/>
              </a:rPr>
              <a:t>Trzeci poziom konspektu</a:t>
            </a:r>
            <a:endParaRPr lang="pl-PL"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l-PL" sz="2000" b="0" strike="noStrike" spc="-1">
                <a:latin typeface="Arial" panose="020B0604020202020204"/>
              </a:rPr>
              <a:t>Czwarty poziom konspektu</a:t>
            </a:r>
            <a:endParaRPr lang="pl-PL"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l-PL" sz="2000" b="0" strike="noStrike" spc="-1">
                <a:latin typeface="Arial" panose="020B0604020202020204"/>
              </a:rPr>
              <a:t>Piąty poziom konspektu</a:t>
            </a:r>
            <a:endParaRPr lang="pl-PL"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l-PL" sz="2000" b="0" strike="noStrike" spc="-1">
                <a:latin typeface="Arial" panose="020B0604020202020204"/>
              </a:rPr>
              <a:t>Szósty poziom konspektu</a:t>
            </a:r>
            <a:endParaRPr lang="pl-PL"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l-PL" sz="2000" b="0" strike="noStrike" spc="-1">
                <a:latin typeface="Arial" panose="020B0604020202020204"/>
              </a:rPr>
              <a:t>Siódmy poziom konspektu</a:t>
            </a:r>
            <a:endParaRPr lang="pl-PL"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8" name="Google Shape;216;p23"/>
          <p:cNvPicPr/>
          <p:nvPr/>
        </p:nvPicPr>
        <p:blipFill>
          <a:blip r:embed="rId13"/>
          <a:stretch>
            <a:fillRect/>
          </a:stretch>
        </p:blipFill>
        <p:spPr>
          <a:xfrm>
            <a:off x="0" y="0"/>
            <a:ext cx="12190320" cy="6856200"/>
          </a:xfrm>
          <a:prstGeom prst="rect">
            <a:avLst/>
          </a:prstGeom>
          <a:ln>
            <a:noFill/>
          </a:ln>
        </p:spPr>
      </p:pic>
      <p:sp>
        <p:nvSpPr>
          <p:cNvPr id="39" name="PlaceHolder 1"/>
          <p:cNvSpPr>
            <a:spLocks noGrp="1"/>
          </p:cNvSpPr>
          <p:nvPr>
            <p:ph type="title"/>
          </p:nvPr>
        </p:nvSpPr>
        <p:spPr>
          <a:xfrm>
            <a:off x="609480" y="273600"/>
            <a:ext cx="10972440" cy="1144800"/>
          </a:xfrm>
          <a:prstGeom prst="rect">
            <a:avLst/>
          </a:prstGeom>
        </p:spPr>
        <p:txBody>
          <a:bodyPr lIns="0" tIns="0" rIns="0" bIns="0" anchor="ctr">
            <a:noAutofit/>
          </a:bodyPr>
          <a:p>
            <a:pPr algn="ctr"/>
            <a:r>
              <a:rPr lang="pl-PL" sz="4400" b="0" strike="noStrike" spc="-1">
                <a:latin typeface="Arial" panose="020B0604020202020204"/>
              </a:rPr>
              <a:t>Kliknij, aby edytować format tekstu tytułu</a:t>
            </a:r>
            <a:endParaRPr lang="pl-PL" sz="4400" b="0" strike="noStrike" spc="-1">
              <a:latin typeface="Arial" panose="020B0604020202020204"/>
            </a:endParaRPr>
          </a:p>
        </p:txBody>
      </p:sp>
      <p:sp>
        <p:nvSpPr>
          <p:cNvPr id="40" name="PlaceHolder 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pl-PL" sz="3200" b="0" strike="noStrike" spc="-1">
                <a:latin typeface="Arial" panose="020B0604020202020204"/>
              </a:rPr>
              <a:t>Kliknij, aby edytować format tekstu konspektu</a:t>
            </a:r>
            <a:endParaRPr lang="pl-PL"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pl-PL" sz="2800" b="0" strike="noStrike" spc="-1">
                <a:latin typeface="Arial" panose="020B0604020202020204"/>
              </a:rPr>
              <a:t>Drugi poziom konspektu</a:t>
            </a:r>
            <a:endParaRPr lang="pl-PL"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l-PL" sz="2400" b="0" strike="noStrike" spc="-1">
                <a:latin typeface="Arial" panose="020B0604020202020204"/>
              </a:rPr>
              <a:t>Trzeci poziom konspektu</a:t>
            </a:r>
            <a:endParaRPr lang="pl-PL"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pl-PL" sz="2000" b="0" strike="noStrike" spc="-1">
                <a:latin typeface="Arial" panose="020B0604020202020204"/>
              </a:rPr>
              <a:t>Czwarty poziom konspektu</a:t>
            </a:r>
            <a:endParaRPr lang="pl-PL"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l-PL" sz="2000" b="0" strike="noStrike" spc="-1">
                <a:latin typeface="Arial" panose="020B0604020202020204"/>
              </a:rPr>
              <a:t>Piąty poziom konspektu</a:t>
            </a:r>
            <a:endParaRPr lang="pl-PL"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l-PL" sz="2000" b="0" strike="noStrike" spc="-1">
                <a:latin typeface="Arial" panose="020B0604020202020204"/>
              </a:rPr>
              <a:t>Szósty poziom konspektu</a:t>
            </a:r>
            <a:endParaRPr lang="pl-PL"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l-PL" sz="2000" b="0" strike="noStrike" spc="-1">
                <a:latin typeface="Arial" panose="020B0604020202020204"/>
              </a:rPr>
              <a:t>Siódmy poziom konspektu</a:t>
            </a:r>
            <a:endParaRPr lang="pl-PL"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hyperledger-labs/nft-community-footpr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custDataLst>
              <p:tags r:id="rId1"/>
            </p:custDataLst>
          </p:nvPr>
        </p:nvSpPr>
        <p:spPr>
          <a:xfrm>
            <a:off x="701040" y="1124585"/>
            <a:ext cx="10972165" cy="1772285"/>
          </a:xfrm>
        </p:spPr>
        <p:txBody>
          <a:bodyPr/>
          <a:p>
            <a:pPr algn="ctr"/>
            <a:r>
              <a:rPr lang="en-US" altLang="zh-CN" sz="3600">
                <a:solidFill>
                  <a:schemeClr val="bg1"/>
                </a:solidFill>
              </a:rPr>
              <a:t>NFT Community Footprint</a:t>
            </a:r>
            <a:br>
              <a:rPr lang="en-US" altLang="zh-CN" sz="3600">
                <a:solidFill>
                  <a:schemeClr val="bg1"/>
                </a:solidFill>
              </a:rPr>
            </a:br>
            <a:br>
              <a:rPr lang="en-US" altLang="zh-CN" sz="3600">
                <a:solidFill>
                  <a:schemeClr val="bg1"/>
                </a:solidFill>
              </a:rPr>
            </a:br>
            <a:r>
              <a:rPr lang="en-US" altLang="zh-CN" sz="3600">
                <a:solidFill>
                  <a:schemeClr val="bg1"/>
                </a:solidFill>
              </a:rPr>
              <a:t>Call for volunteers </a:t>
            </a:r>
            <a:endParaRPr lang="en-US" altLang="zh-CN" sz="3600">
              <a:solidFill>
                <a:schemeClr val="bg1"/>
              </a:solidFill>
            </a:endParaRPr>
          </a:p>
        </p:txBody>
      </p:sp>
      <p:sp>
        <p:nvSpPr>
          <p:cNvPr id="7" name="副标题 6"/>
          <p:cNvSpPr>
            <a:spLocks noGrp="1"/>
          </p:cNvSpPr>
          <p:nvPr>
            <p:ph type="subTitle" idx="1"/>
            <p:custDataLst>
              <p:tags r:id="rId2"/>
            </p:custDataLst>
          </p:nvPr>
        </p:nvSpPr>
        <p:spPr>
          <a:xfrm>
            <a:off x="1703070" y="3644900"/>
            <a:ext cx="8967470" cy="1772285"/>
          </a:xfrm>
        </p:spPr>
        <p:txBody>
          <a:bodyPr>
            <a:normAutofit/>
          </a:bodyPr>
          <a:p>
            <a:pPr algn="ctr"/>
            <a:r>
              <a:rPr lang="en-US" altLang="zh-CN" sz="2400">
                <a:solidFill>
                  <a:schemeClr val="bg1"/>
                </a:solidFill>
              </a:rPr>
              <a:t>A Hyperledger Labs Project </a:t>
            </a:r>
            <a:endParaRPr lang="en-US" altLang="zh-CN" sz="2400">
              <a:solidFill>
                <a:schemeClr val="bg1"/>
              </a:solidFill>
            </a:endParaRPr>
          </a:p>
          <a:p>
            <a:pPr algn="ctr"/>
            <a:endParaRPr lang="en-US" altLang="zh-CN" sz="2400">
              <a:solidFill>
                <a:schemeClr val="bg1"/>
              </a:solidFill>
            </a:endParaRPr>
          </a:p>
          <a:p>
            <a:pPr algn="ctr"/>
            <a:r>
              <a:rPr lang="en-US" altLang="zh-CN" sz="2400">
                <a:solidFill>
                  <a:schemeClr val="bg1"/>
                </a:solidFill>
              </a:rPr>
              <a:t>2022-06-22</a:t>
            </a:r>
            <a:endParaRPr lang="en-US" altLang="zh-CN" sz="2400">
              <a:solidFill>
                <a:schemeClr val="bg1"/>
              </a:solidFill>
            </a:endParaRPr>
          </a:p>
          <a:p>
            <a:pPr algn="ctr"/>
            <a:r>
              <a:rPr lang="en-US" altLang="zh-CN" sz="2400">
                <a:solidFill>
                  <a:schemeClr val="bg1"/>
                </a:solidFill>
                <a:sym typeface="+mn-ea"/>
              </a:rPr>
              <a:t>Terry (Yong) </a:t>
            </a:r>
            <a:r>
              <a:rPr lang="en-US" altLang="zh-CN" sz="2400">
                <a:solidFill>
                  <a:schemeClr val="bg1"/>
                </a:solidFill>
              </a:rPr>
              <a:t>Wan</a:t>
            </a:r>
            <a:endParaRPr lang="en-US" altLang="zh-CN" sz="24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What is the Hyperledger Labs Project</a:t>
            </a:r>
            <a:endParaRPr lang="en-US" altLang="zh-CN" sz="3600"/>
          </a:p>
        </p:txBody>
      </p:sp>
      <p:sp>
        <p:nvSpPr>
          <p:cNvPr id="3" name="副标题 2"/>
          <p:cNvSpPr>
            <a:spLocks noGrp="1"/>
          </p:cNvSpPr>
          <p:nvPr>
            <p:ph type="subTitle"/>
          </p:nvPr>
        </p:nvSpPr>
        <p:spPr/>
        <p:txBody>
          <a:bodyPr/>
          <a:p>
            <a:pPr marL="342900" indent="-342900">
              <a:buFont typeface="Arial" panose="020B0604020202020204" pitchFamily="34" charset="0"/>
              <a:buChar char="•"/>
            </a:pPr>
            <a:r>
              <a:rPr lang="zh-CN" altLang="en-US" sz="2400"/>
              <a:t>Hyperledger Labs provides a space where work can easily be started without the creation of an official Hyperledger project. For labs that are not active, there are clear guidelines for getting labs into archives.</a:t>
            </a:r>
            <a:endParaRPr lang="zh-CN" altLang="en-US" sz="2400"/>
          </a:p>
          <a:p>
            <a:pPr marL="342900" indent="-342900">
              <a:buFont typeface="Arial" panose="020B0604020202020204" pitchFamily="34" charset="0"/>
              <a:buChar char="•"/>
            </a:pPr>
            <a:endParaRPr lang="zh-CN" altLang="en-US" sz="2400"/>
          </a:p>
          <a:p>
            <a:pPr marL="342900" indent="-342900">
              <a:buFont typeface="Arial" panose="020B0604020202020204" pitchFamily="34" charset="0"/>
              <a:buChar char="•"/>
            </a:pPr>
            <a:r>
              <a:rPr lang="en-US" altLang="zh-CN" sz="2400"/>
              <a:t>Well known Labs Project - Bevel, Firefly, PerformanceSandBox</a:t>
            </a:r>
            <a:endParaRPr lang="en-US" altLang="zh-CN" sz="2400"/>
          </a:p>
          <a:p>
            <a:pPr marL="342900" indent="-342900">
              <a:buFont typeface="Arial" panose="020B0604020202020204" pitchFamily="34" charset="0"/>
              <a:buChar char="•"/>
            </a:pPr>
            <a:endParaRPr lang="zh-CN" altLang="en-US" sz="2400"/>
          </a:p>
          <a:p>
            <a:pPr marL="342900" indent="-342900">
              <a:buFont typeface="Arial" panose="020B0604020202020204" pitchFamily="34" charset="0"/>
              <a:buChar char="•"/>
            </a:pPr>
            <a:r>
              <a:rPr lang="zh-CN" altLang="en-US" sz="2400"/>
              <a:t>Find the Hyperledger Labs home on GitHub here to see current Labs projects: https://github.com/hyperledger-labs</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Description</a:t>
            </a:r>
            <a:endParaRPr lang="zh-CN" altLang="en-US" sz="3600"/>
          </a:p>
        </p:txBody>
      </p:sp>
      <p:sp>
        <p:nvSpPr>
          <p:cNvPr id="3" name="副标题 2"/>
          <p:cNvSpPr>
            <a:spLocks noGrp="1"/>
          </p:cNvSpPr>
          <p:nvPr>
            <p:ph type="subTitle"/>
          </p:nvPr>
        </p:nvSpPr>
        <p:spPr/>
        <p:txBody>
          <a:bodyPr/>
          <a:p>
            <a:pPr marL="342900" indent="-342900">
              <a:buFont typeface="Arial" panose="020B0604020202020204" pitchFamily="34" charset="0"/>
              <a:buChar char="•"/>
            </a:pPr>
            <a:r>
              <a:rPr lang="zh-CN" altLang="en-US" sz="2400"/>
              <a:t>Open source projects with warm, welcoming communities keep people coming back for years. Many people form lifelong friendships through their participation in open source, whether at conferences or late night online chats. Contributors are like the blood of open source projects because they enable smaller projects to grow without a lot of financial support and they bring new ideas to their projects.</a:t>
            </a:r>
            <a:endParaRPr lang="zh-CN" altLang="en-US" sz="2400"/>
          </a:p>
          <a:p>
            <a:pPr marL="342900" indent="-342900">
              <a:buFont typeface="Arial" panose="020B0604020202020204" pitchFamily="34" charset="0"/>
              <a:buChar char="•"/>
            </a:pPr>
            <a:endParaRPr lang="zh-CN" altLang="en-US" sz="2400"/>
          </a:p>
          <a:p>
            <a:pPr marL="342900" indent="-342900">
              <a:buFont typeface="Arial" panose="020B0604020202020204" pitchFamily="34" charset="0"/>
              <a:buChar char="•"/>
            </a:pPr>
            <a:r>
              <a:rPr lang="zh-CN" altLang="en-US" sz="2400"/>
              <a:t>We want to mint tokens for contributors' foot prints in the Fabric community. This can be an amazing experience. By this way, their contributions to open source can be like a reward and that becomes a part of communities in NFT.</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Agenda</a:t>
            </a:r>
            <a:endParaRPr lang="zh-CN" altLang="en-US" sz="3600"/>
          </a:p>
        </p:txBody>
      </p:sp>
      <p:sp>
        <p:nvSpPr>
          <p:cNvPr id="3" name="副标题 2"/>
          <p:cNvSpPr>
            <a:spLocks noGrp="1"/>
          </p:cNvSpPr>
          <p:nvPr>
            <p:ph type="subTitle"/>
          </p:nvPr>
        </p:nvSpPr>
        <p:spPr/>
        <p:txBody>
          <a:bodyPr>
            <a:normAutofit lnSpcReduction="10000"/>
          </a:bodyPr>
          <a:p>
            <a:pPr marL="342900" indent="-342900">
              <a:buFont typeface="Arial" panose="020B0604020202020204" pitchFamily="34" charset="0"/>
              <a:buChar char="•"/>
            </a:pPr>
            <a:r>
              <a:rPr lang="zh-CN" altLang="en-US" sz="2400"/>
              <a:t>What </a:t>
            </a:r>
            <a:r>
              <a:rPr lang="en-US" altLang="zh-CN" sz="2400"/>
              <a:t>should be minted?</a:t>
            </a:r>
            <a:endParaRPr lang="en-US" altLang="zh-CN" sz="2400"/>
          </a:p>
          <a:p>
            <a:pPr marL="800100" lvl="1" indent="-342900">
              <a:buFont typeface="Wingdings" panose="05000000000000000000" charset="0"/>
              <a:buChar char="ü"/>
            </a:pPr>
            <a:r>
              <a:rPr lang="en-US" altLang="zh-CN" sz="2400"/>
              <a:t>mint for each code contribution when PR merged.</a:t>
            </a:r>
            <a:endParaRPr lang="en-US" altLang="zh-CN" sz="2400"/>
          </a:p>
          <a:p>
            <a:pPr marL="800100" lvl="1" indent="-342900">
              <a:buFont typeface="Wingdings" panose="05000000000000000000" charset="0"/>
              <a:buChar char="ü"/>
            </a:pPr>
            <a:r>
              <a:rPr lang="en-US" altLang="zh-CN" sz="2400"/>
              <a:t>mint for open discussion or host online meetings.</a:t>
            </a:r>
            <a:endParaRPr lang="en-US" altLang="zh-CN" sz="2400"/>
          </a:p>
          <a:p>
            <a:pPr marL="800100" lvl="1" indent="-342900">
              <a:buFont typeface="Wingdings" panose="05000000000000000000" charset="0"/>
              <a:buChar char="ü"/>
            </a:pPr>
            <a:r>
              <a:rPr lang="en-US" altLang="zh-CN" sz="2400"/>
              <a:t>mint for other contributions.</a:t>
            </a:r>
            <a:endParaRPr lang="en-US" altLang="zh-CN" sz="2400"/>
          </a:p>
          <a:p>
            <a:pPr marL="457200" lvl="1" indent="0">
              <a:buFont typeface="Wingdings" panose="05000000000000000000" charset="0"/>
              <a:buNone/>
            </a:pPr>
            <a:endParaRPr lang="en-US" altLang="zh-CN" sz="2400"/>
          </a:p>
          <a:p>
            <a:pPr marL="342900" lvl="0" indent="-342900">
              <a:buFont typeface="Arial" panose="020B0604020202020204" pitchFamily="34" charset="0"/>
              <a:buChar char="•"/>
            </a:pPr>
            <a:r>
              <a:rPr kumimoji="0" lang="en-US" altLang="zh-CN" sz="2400" b="0" i="0" u="none" strike="noStrike" kern="0" cap="none" spc="0" normalizeH="0" baseline="0" noProof="1">
                <a:latin typeface="Arial" panose="020B0604020202020204" pitchFamily="34" charset="0"/>
                <a:ea typeface="Arial" panose="020B0604020202020204" pitchFamily="34" charset="0"/>
                <a:cs typeface="+mn-ea"/>
              </a:rPr>
              <a:t>Badge or "points" of person they have.</a:t>
            </a:r>
            <a:endParaRPr lang="en-US" altLang="zh-CN" sz="2400"/>
          </a:p>
          <a:p>
            <a:pPr marL="800100" lvl="1" indent="-342900">
              <a:buFont typeface="Wingdings" panose="05000000000000000000" charset="0"/>
              <a:buChar char="ü"/>
            </a:pPr>
            <a:r>
              <a:rPr lang="en-US" altLang="zh-CN" sz="2400"/>
              <a:t>Invite them to do a developer show case.</a:t>
            </a:r>
            <a:endParaRPr lang="en-US" altLang="zh-CN" sz="2400"/>
          </a:p>
          <a:p>
            <a:pPr marL="800100" lvl="1" indent="-342900">
              <a:buFont typeface="Wingdings" panose="05000000000000000000" charset="0"/>
              <a:buChar char="ü"/>
            </a:pPr>
            <a:r>
              <a:rPr lang="en-US" altLang="zh-CN" sz="2400"/>
              <a:t>Highlight on Global Forum.</a:t>
            </a:r>
            <a:endParaRPr lang="en-US" altLang="zh-CN" sz="2400"/>
          </a:p>
          <a:p>
            <a:pPr marL="800100" lvl="1" indent="-342900">
              <a:buFont typeface="Wingdings" panose="05000000000000000000" charset="0"/>
              <a:buChar char="ü"/>
            </a:pPr>
            <a:r>
              <a:rPr lang="en-US" altLang="zh-CN" sz="2400"/>
              <a:t>Gifts(maybe sticker or something else).</a:t>
            </a:r>
            <a:endParaRPr lang="en-US" altLang="zh-CN" sz="2400"/>
          </a:p>
          <a:p>
            <a:pPr marL="342900" indent="-342900">
              <a:buFont typeface="Arial" panose="020B0604020202020204" pitchFamily="34" charset="0"/>
              <a:buChar char="•"/>
            </a:pP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Agenda</a:t>
            </a:r>
            <a:endParaRPr lang="zh-CN" altLang="en-US" sz="3600"/>
          </a:p>
        </p:txBody>
      </p:sp>
      <p:sp>
        <p:nvSpPr>
          <p:cNvPr id="3" name="副标题 2"/>
          <p:cNvSpPr>
            <a:spLocks noGrp="1"/>
          </p:cNvSpPr>
          <p:nvPr>
            <p:ph type="subTitle"/>
          </p:nvPr>
        </p:nvSpPr>
        <p:spPr/>
        <p:txBody>
          <a:bodyPr>
            <a:normAutofit/>
          </a:bodyPr>
          <a:p>
            <a:pPr marL="342900" indent="-342900">
              <a:buFont typeface="Arial" panose="020B0604020202020204" pitchFamily="34" charset="0"/>
              <a:buChar char="•"/>
            </a:pPr>
            <a:r>
              <a:rPr lang="zh-CN" altLang="en-US" sz="2400"/>
              <a:t>What is the vision?</a:t>
            </a:r>
            <a:endParaRPr lang="zh-CN" altLang="en-US" sz="2400"/>
          </a:p>
          <a:p>
            <a:pPr marL="800100" lvl="1" indent="-342900">
              <a:buFont typeface="Wingdings" panose="05000000000000000000" charset="0"/>
              <a:buChar char="ü"/>
            </a:pPr>
            <a:r>
              <a:rPr lang="zh-CN" altLang="en-US" sz="2400"/>
              <a:t>Existing code in fabric ERC-721, ERC-1155 and newer standards. </a:t>
            </a:r>
            <a:endParaRPr lang="zh-CN" altLang="en-US" sz="2400"/>
          </a:p>
          <a:p>
            <a:pPr marL="800100" lvl="1" indent="-342900">
              <a:buFont typeface="Wingdings" panose="05000000000000000000" charset="0"/>
              <a:buChar char="ü"/>
            </a:pPr>
            <a:r>
              <a:rPr lang="en-US" altLang="" sz="2400"/>
              <a:t>BSN in China</a:t>
            </a:r>
            <a:endParaRPr lang="en-US" altLang="" sz="2400"/>
          </a:p>
          <a:p>
            <a:pPr marL="800100" lvl="1" indent="-342900">
              <a:buFont typeface="Wingdings" panose="05000000000000000000" charset="0"/>
              <a:buChar char="ü"/>
            </a:pPr>
            <a:r>
              <a:rPr lang="zh-CN" altLang="en-US" sz="2400"/>
              <a:t>NEFERTI-Ecosystem</a:t>
            </a:r>
            <a:endParaRPr lang="zh-CN" altLang="en-US" sz="2400"/>
          </a:p>
          <a:p>
            <a:pPr marL="800100" lvl="1" indent="-342900">
              <a:buFont typeface="Wingdings" panose="05000000000000000000" charset="0"/>
              <a:buChar char="ü"/>
            </a:pPr>
            <a:r>
              <a:rPr lang="en-US" altLang="zh-CN" sz="2400"/>
              <a:t>Others</a:t>
            </a:r>
            <a:endParaRPr lang="en-US" altLang="zh-C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Agenda</a:t>
            </a:r>
            <a:endParaRPr lang="zh-CN" altLang="en-US" sz="3600"/>
          </a:p>
        </p:txBody>
      </p:sp>
      <p:sp>
        <p:nvSpPr>
          <p:cNvPr id="3" name="副标题 2"/>
          <p:cNvSpPr>
            <a:spLocks noGrp="1"/>
          </p:cNvSpPr>
          <p:nvPr>
            <p:ph type="subTitle"/>
          </p:nvPr>
        </p:nvSpPr>
        <p:spPr/>
        <p:txBody>
          <a:bodyPr>
            <a:normAutofit/>
          </a:bodyPr>
          <a:p>
            <a:pPr marL="342900" indent="-342900">
              <a:buFont typeface="Arial" panose="020B0604020202020204" pitchFamily="34" charset="0"/>
              <a:buChar char="•"/>
            </a:pPr>
            <a:r>
              <a:rPr lang="en-US" altLang="zh-CN" sz="2400"/>
              <a:t>Borrow ideas from community</a:t>
            </a:r>
            <a:endParaRPr lang="zh-CN" altLang="en-US" sz="2400"/>
          </a:p>
          <a:p>
            <a:pPr marL="800100" lvl="1" indent="-342900">
              <a:buFont typeface="Wingdings" panose="05000000000000000000" charset="0"/>
              <a:buChar char="ü"/>
            </a:pPr>
            <a:r>
              <a:rPr lang="zh-CN" altLang="en-US" sz="2400"/>
              <a:t>Identity solutions (Aries, Indy)</a:t>
            </a:r>
            <a:endParaRPr lang="zh-CN" altLang="en-US" sz="2400"/>
          </a:p>
          <a:p>
            <a:pPr marL="800100" lvl="1" indent="-342900">
              <a:buFont typeface="Wingdings" panose="05000000000000000000" charset="0"/>
              <a:buChar char="ü"/>
            </a:pPr>
            <a:r>
              <a:rPr lang="en-US" altLang="zh-CN" sz="2400"/>
              <a:t>I</a:t>
            </a:r>
            <a:r>
              <a:rPr lang="zh-CN" altLang="en-US" sz="2400"/>
              <a:t>ntegrating with payments (tokens etc.)</a:t>
            </a:r>
            <a:endParaRPr lang="zh-CN" altLang="en-US" sz="2400"/>
          </a:p>
          <a:p>
            <a:pPr marL="800100" lvl="1" indent="-342900">
              <a:buFont typeface="Wingdings" panose="05000000000000000000" charset="0"/>
              <a:buChar char="ü"/>
            </a:pPr>
            <a:r>
              <a:rPr lang="zh-CN" altLang="en-US" sz="2400"/>
              <a:t>Decentralize infrastructure (middleware and contact points)</a:t>
            </a:r>
            <a:endParaRPr lang="zh-CN" altLang="en-US" sz="2400"/>
          </a:p>
          <a:p>
            <a:pPr marL="800100" lvl="1" indent="-342900">
              <a:buFont typeface="Wingdings" panose="05000000000000000000" charset="0"/>
              <a:buChar char="ü"/>
            </a:pPr>
            <a:r>
              <a:rPr lang="zh-CN" altLang="en-US" sz="2400"/>
              <a:t>UX / UI - wallets</a:t>
            </a:r>
            <a:endParaRPr lang="zh-CN" altLang="en-US" sz="2400"/>
          </a:p>
          <a:p>
            <a:pPr marL="800100" lvl="1" indent="-342900">
              <a:buFont typeface="Wingdings" panose="05000000000000000000" charset="0"/>
              <a:buChar char="ü"/>
            </a:pPr>
            <a:r>
              <a:rPr lang="en-US" altLang="zh-CN" sz="2400"/>
              <a:t>S</a:t>
            </a:r>
            <a:r>
              <a:rPr lang="zh-CN" altLang="en-US" sz="2400"/>
              <a:t>andboxes incorporating protocols and middleware</a:t>
            </a:r>
            <a:endParaRPr lang="zh-CN" altLang="en-US" sz="2400"/>
          </a:p>
          <a:p>
            <a:pPr marL="800100" lvl="1" indent="-342900">
              <a:buFont typeface="Wingdings" panose="05000000000000000000" charset="0"/>
              <a:buChar char="ü"/>
            </a:pPr>
            <a:r>
              <a:rPr lang="zh-CN" altLang="en-US" sz="2400"/>
              <a:t>Interoperability</a:t>
            </a:r>
            <a:endParaRPr lang="zh-CN" altLang="en-US" sz="2400"/>
          </a:p>
          <a:p>
            <a:pPr marL="800100" lvl="1" indent="-342900">
              <a:buFont typeface="Wingdings" panose="05000000000000000000" charset="0"/>
              <a:buChar char="ü"/>
            </a:pPr>
            <a:r>
              <a:rPr lang="zh-CN" altLang="en-US" sz="2400"/>
              <a:t>Security- more than just cryptography</a:t>
            </a:r>
            <a:endParaRPr lang="zh-CN" altLang="en-US" sz="2400"/>
          </a:p>
          <a:p>
            <a:pPr marL="800100" lvl="1" indent="-342900">
              <a:buFont typeface="Wingdings" panose="05000000000000000000" charset="0"/>
              <a:buChar char="ü"/>
            </a:pPr>
            <a:r>
              <a:rPr lang="zh-CN" altLang="en-US" sz="2400">
                <a:sym typeface="+mn-ea"/>
              </a:rPr>
              <a:t>What can </a:t>
            </a:r>
            <a:r>
              <a:rPr lang="en-US" altLang="zh-CN" sz="2400">
                <a:sym typeface="+mn-ea"/>
              </a:rPr>
              <a:t>we </a:t>
            </a:r>
            <a:r>
              <a:rPr lang="zh-CN" altLang="en-US" sz="2400">
                <a:sym typeface="+mn-ea"/>
              </a:rPr>
              <a:t>reuse</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Agenda</a:t>
            </a:r>
            <a:endParaRPr lang="zh-CN" altLang="en-US" sz="3600"/>
          </a:p>
        </p:txBody>
      </p:sp>
      <p:sp>
        <p:nvSpPr>
          <p:cNvPr id="3" name="副标题 2"/>
          <p:cNvSpPr>
            <a:spLocks noGrp="1"/>
          </p:cNvSpPr>
          <p:nvPr>
            <p:ph type="subTitle"/>
          </p:nvPr>
        </p:nvSpPr>
        <p:spPr/>
        <p:txBody>
          <a:bodyPr/>
          <a:p>
            <a:pPr marL="342900" indent="-342900">
              <a:buFont typeface="Arial" panose="020B0604020202020204" pitchFamily="34" charset="0"/>
              <a:buChar char="•"/>
            </a:pPr>
            <a:r>
              <a:rPr lang="zh-CN" altLang="en-US" sz="2400"/>
              <a:t>Ways of working in github</a:t>
            </a:r>
            <a:endParaRPr lang="zh-CN" altLang="en-US" sz="2400"/>
          </a:p>
          <a:p>
            <a:pPr marL="800100" lvl="1" indent="-342900">
              <a:buFont typeface="Wingdings" panose="05000000000000000000" charset="0"/>
              <a:buChar char="ü"/>
            </a:pPr>
            <a:r>
              <a:rPr lang="zh-CN" altLang="en-US" sz="2400"/>
              <a:t>Commits with Signoffs (DCO)</a:t>
            </a:r>
            <a:endParaRPr lang="zh-CN" altLang="en-US" sz="2400"/>
          </a:p>
          <a:p>
            <a:pPr marL="800100" lvl="1" indent="-342900">
              <a:buFont typeface="Wingdings" panose="05000000000000000000" charset="0"/>
              <a:buChar char="ü"/>
            </a:pPr>
            <a:r>
              <a:rPr lang="zh-CN" altLang="en-US" sz="2400"/>
              <a:t>Maintainers</a:t>
            </a:r>
            <a:endParaRPr lang="zh-CN" altLang="en-US" sz="2400"/>
          </a:p>
          <a:p>
            <a:pPr marL="800100" lvl="1" indent="-342900">
              <a:buFont typeface="Wingdings" panose="05000000000000000000" charset="0"/>
              <a:buChar char="ü"/>
            </a:pPr>
            <a:r>
              <a:rPr lang="zh-CN" altLang="en-US" sz="2400"/>
              <a:t>Members</a:t>
            </a:r>
            <a:endParaRPr lang="zh-CN" altLang="en-US" sz="2400"/>
          </a:p>
          <a:p>
            <a:pPr marL="800100" lvl="1" indent="-342900">
              <a:buFont typeface="Wingdings" panose="05000000000000000000" charset="0"/>
              <a:buChar char="ü"/>
            </a:pPr>
            <a:r>
              <a:rPr lang="zh-CN" altLang="en-US" sz="2400"/>
              <a:t>Other Contributors</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Q &amp; A</a:t>
            </a:r>
            <a:endParaRPr lang="en-US" altLang="zh-CN" sz="3600"/>
          </a:p>
        </p:txBody>
      </p:sp>
      <p:sp>
        <p:nvSpPr>
          <p:cNvPr id="3" name="副标题 2"/>
          <p:cNvSpPr>
            <a:spLocks noGrp="1"/>
          </p:cNvSpPr>
          <p:nvPr>
            <p:ph type="subTitle"/>
          </p:nvPr>
        </p:nvSpPr>
        <p:spPr/>
        <p:txBody>
          <a:bodyPr/>
          <a:p>
            <a:pPr marL="285750" indent="-285750">
              <a:buFont typeface="Arial" panose="020B0604020202020204" pitchFamily="34" charset="0"/>
              <a:buChar char="•"/>
            </a:pPr>
            <a:r>
              <a:rPr lang="en-US" altLang="zh-CN" sz="2400"/>
              <a:t>Github repository </a:t>
            </a:r>
            <a:r>
              <a:rPr lang="en-US" altLang="zh-CN" sz="2400">
                <a:hlinkClick r:id="rId1" tooltip="" action="ppaction://hlinkfile"/>
              </a:rPr>
              <a:t>https://github.com/hyperledger-labs/nft-community-footprint</a:t>
            </a:r>
            <a:endParaRPr lang="en-US" altLang="zh-CN" sz="2400"/>
          </a:p>
          <a:p>
            <a:pPr marL="285750" indent="-285750">
              <a:buFont typeface="Arial" panose="020B0604020202020204" pitchFamily="34" charset="0"/>
              <a:buChar char="•"/>
            </a:pPr>
            <a:endParaRPr lang="en-US" altLang="zh-CN" sz="2400"/>
          </a:p>
          <a:p>
            <a:pPr marL="285750" indent="-285750">
              <a:buFont typeface="Arial" panose="020B0604020202020204" pitchFamily="34" charset="0"/>
              <a:buChar char="•"/>
            </a:pPr>
            <a:r>
              <a:rPr lang="en-US" altLang="zh-CN" sz="2400"/>
              <a:t>Any comments</a:t>
            </a:r>
            <a:endParaRPr lang="en-US" altLang="zh-CN" sz="2400"/>
          </a:p>
        </p:txBody>
      </p:sp>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3.xml><?xml version="1.0" encoding="utf-8"?>
<p:tagLst xmlns:p="http://schemas.openxmlformats.org/presentationml/2006/main">
  <p:tag name="KSO_WPP_MARK_KEY" val="6e670a2c-c086-4bcf-8ba6-5a0c4cb01583"/>
  <p:tag name="COMMONDATA" val="eyJoZGlkIjoiY2ZmZjc0NjNjZWEzMjE0NmIxZGUwYWNiYjkzOWQ0ZjY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2B89C9"/>
      </a:hlink>
      <a:folHlink>
        <a:srgbClr val="2B89C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2B89C9"/>
      </a:hlink>
      <a:folHlink>
        <a:srgbClr val="2B89C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2062</Words>
  <Application>WPS 演示</Application>
  <PresentationFormat/>
  <Paragraphs>68</Paragraphs>
  <Slides>8</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vt:i4>
      </vt:variant>
    </vt:vector>
  </HeadingPairs>
  <TitlesOfParts>
    <vt:vector size="25" baseType="lpstr">
      <vt:lpstr>Arial</vt:lpstr>
      <vt:lpstr>宋体</vt:lpstr>
      <vt:lpstr>Wingdings</vt:lpstr>
      <vt:lpstr>Arial</vt:lpstr>
      <vt:lpstr>Symbol</vt:lpstr>
      <vt:lpstr>Proxima Nova</vt:lpstr>
      <vt:lpstr>Liberation Mono</vt:lpstr>
      <vt:lpstr>Helvetica Neue</vt:lpstr>
      <vt:lpstr>Gill Sans</vt:lpstr>
      <vt:lpstr>微软雅黑</vt:lpstr>
      <vt:lpstr>Arial Unicode MS</vt:lpstr>
      <vt:lpstr>Calibri</vt:lpstr>
      <vt:lpstr>DejaVu Sans</vt:lpstr>
      <vt:lpstr>Symbol</vt:lpstr>
      <vt:lpstr>Wingdings</vt:lpstr>
      <vt:lpstr>Office Theme</vt:lpstr>
      <vt:lpstr>Office Theme</vt:lpstr>
      <vt:lpstr>Mint NFT with Fabric</vt:lpstr>
      <vt:lpstr>Description</vt:lpstr>
      <vt:lpstr>PowerPoint 演示文稿</vt:lpstr>
      <vt:lpstr>Description</vt:lpstr>
      <vt:lpstr>Agenda</vt:lpstr>
      <vt:lpstr>Agenda</vt:lpstr>
      <vt:lpstr>Agenda (add as needed):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 Y.</cp:lastModifiedBy>
  <cp:revision>25</cp:revision>
  <dcterms:created xsi:type="dcterms:W3CDTF">2022-06-22T09:36:29Z</dcterms:created>
  <dcterms:modified xsi:type="dcterms:W3CDTF">2022-06-22T11:58:33Z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74241732AD5B46688BFE4A630332C9A9</vt:lpwstr>
  </property>
  <property fmtid="{D5CDD505-2E9C-101B-9397-08002B2CF9AE}" pid="3" name="KSOProductBuildVer">
    <vt:lpwstr>2052-11.1.0.11744</vt:lpwstr>
  </property>
</Properties>
</file>