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A04D22-BC21-4913-9225-3E252BD3377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4C5783-1DD0-4F70-BDDD-84B23A56F28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BA718A-5EA5-486A-A3BE-68846263F3F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E6712A-6A83-41F7-94ED-3F748DAD2E2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27BA41-C848-494A-8C93-91D229A3217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2AF9E4-6190-49BB-9792-B4A99017331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6D7801-63D0-4436-B7D4-F2D821A049E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B3D60D-0FEC-45DB-9033-73EDB148C79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D2D766-27DC-4A46-A0E1-9CBADBC8335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85AB65-2A62-4F2B-A871-45C83ED1ACC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BAEFC9-0DE9-4230-91C4-8AD027247F4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9343FF-C00D-4472-8E98-77E7FA9A637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CA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5DC329-E7DE-40BF-A24F-91220D37CD4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4;p13"/>
          <p:cNvSpPr/>
          <p:nvPr/>
        </p:nvSpPr>
        <p:spPr>
          <a:xfrm>
            <a:off x="496080" y="216000"/>
            <a:ext cx="2532960" cy="2791800"/>
          </a:xfrm>
          <a:prstGeom prst="roundRect">
            <a:avLst>
              <a:gd name="adj" fmla="val 7751"/>
            </a:avLst>
          </a:prstGeom>
          <a:solidFill>
            <a:srgbClr val="fff2cc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Issuer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Google Shape;55;p13"/>
          <p:cNvSpPr/>
          <p:nvPr/>
        </p:nvSpPr>
        <p:spPr>
          <a:xfrm>
            <a:off x="3288240" y="216000"/>
            <a:ext cx="2598120" cy="2791800"/>
          </a:xfrm>
          <a:prstGeom prst="roundRect">
            <a:avLst>
              <a:gd name="adj" fmla="val 7601"/>
            </a:avLst>
          </a:prstGeom>
          <a:solidFill>
            <a:srgbClr val="dae8fc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Holder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56;p13"/>
          <p:cNvSpPr/>
          <p:nvPr/>
        </p:nvSpPr>
        <p:spPr>
          <a:xfrm>
            <a:off x="6145560" y="216000"/>
            <a:ext cx="2070720" cy="2791800"/>
          </a:xfrm>
          <a:prstGeom prst="roundRect">
            <a:avLst>
              <a:gd name="adj" fmla="val 7451"/>
            </a:avLst>
          </a:prstGeom>
          <a:solidFill>
            <a:srgbClr val="f8cecc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Verifier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57;p13"/>
          <p:cNvSpPr/>
          <p:nvPr/>
        </p:nvSpPr>
        <p:spPr>
          <a:xfrm>
            <a:off x="496080" y="3170880"/>
            <a:ext cx="7720920" cy="1828440"/>
          </a:xfrm>
          <a:prstGeom prst="roundRect">
            <a:avLst>
              <a:gd name="adj" fmla="val 12059"/>
            </a:avLst>
          </a:prstGeom>
          <a:solidFill>
            <a:srgbClr val="d5e8d4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           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Verifiable Data Registry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58;p13"/>
          <p:cNvSpPr/>
          <p:nvPr/>
        </p:nvSpPr>
        <p:spPr>
          <a:xfrm>
            <a:off x="656640" y="1684440"/>
            <a:ext cx="2108520" cy="8683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rIns="0"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PRIVATE_CRED_DEF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cred_def_id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credential_signing_keys</a:t>
            </a:r>
            <a:br>
              <a:rPr sz="1000"/>
            </a:br>
            <a:r>
              <a:rPr b="0" i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optional: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revocation_signing_keys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Google Shape;59;p13"/>
          <p:cNvCxnSpPr/>
          <p:nvPr/>
        </p:nvCxnSpPr>
        <p:spPr>
          <a:xfrm>
            <a:off x="667800" y="1945080"/>
            <a:ext cx="210960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44" name="Google Shape;60;p13"/>
          <p:cNvSpPr/>
          <p:nvPr/>
        </p:nvSpPr>
        <p:spPr>
          <a:xfrm>
            <a:off x="3657960" y="554400"/>
            <a:ext cx="1847160" cy="5245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Link Secret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secret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Google Shape;61;p13"/>
          <p:cNvCxnSpPr/>
          <p:nvPr/>
        </p:nvCxnSpPr>
        <p:spPr>
          <a:xfrm>
            <a:off x="3669480" y="455040"/>
            <a:ext cx="184752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46" name="Google Shape;64;p13"/>
          <p:cNvSpPr/>
          <p:nvPr/>
        </p:nvSpPr>
        <p:spPr>
          <a:xfrm>
            <a:off x="3657960" y="1684440"/>
            <a:ext cx="1847160" cy="11318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AnonCred Credential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schema_id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cred_def_id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attribute_values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signature</a:t>
            </a:r>
            <a:br>
              <a:rPr sz="1000"/>
            </a:br>
            <a:r>
              <a:rPr b="0" i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optional: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rev_reg_id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" name="Google Shape;65;p13"/>
          <p:cNvCxnSpPr/>
          <p:nvPr/>
        </p:nvCxnSpPr>
        <p:spPr>
          <a:xfrm>
            <a:off x="3669480" y="1945080"/>
            <a:ext cx="184752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48" name="Google Shape;66;p13"/>
          <p:cNvSpPr/>
          <p:nvPr/>
        </p:nvSpPr>
        <p:spPr>
          <a:xfrm>
            <a:off x="650880" y="3682440"/>
            <a:ext cx="2108520" cy="10069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rIns="0"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PUBLIC_CRED_DEF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cred_def_id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schema_id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credential_signing_keys</a:t>
            </a:r>
            <a:br>
              <a:rPr sz="1000"/>
            </a:br>
            <a:r>
              <a:rPr b="0" i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optional: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revocation_signing_keys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67;p13"/>
          <p:cNvCxnSpPr/>
          <p:nvPr/>
        </p:nvCxnSpPr>
        <p:spPr>
          <a:xfrm>
            <a:off x="662040" y="3943080"/>
            <a:ext cx="210960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50" name="Google Shape;68;p13"/>
          <p:cNvSpPr/>
          <p:nvPr/>
        </p:nvSpPr>
        <p:spPr>
          <a:xfrm>
            <a:off x="6416280" y="1684440"/>
            <a:ext cx="1614600" cy="11318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AnonCred Presentation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revealed_attributes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self_attested_attributes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predicates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proof_signature(s)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Google Shape;69;p13"/>
          <p:cNvCxnSpPr/>
          <p:nvPr/>
        </p:nvCxnSpPr>
        <p:spPr>
          <a:xfrm>
            <a:off x="6433560" y="1945080"/>
            <a:ext cx="1591920" cy="900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52" name="Google Shape;70;p13"/>
          <p:cNvSpPr/>
          <p:nvPr/>
        </p:nvSpPr>
        <p:spPr>
          <a:xfrm>
            <a:off x="600120" y="1333080"/>
            <a:ext cx="2218680" cy="3594600"/>
          </a:xfrm>
          <a:prstGeom prst="rect">
            <a:avLst/>
          </a:prstGeom>
          <a:noFill/>
          <a:ln w="19050">
            <a:solidFill>
              <a:srgbClr val="1155cc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1;p13"/>
          <p:cNvSpPr/>
          <p:nvPr/>
        </p:nvSpPr>
        <p:spPr>
          <a:xfrm>
            <a:off x="578160" y="1307160"/>
            <a:ext cx="230004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240" bIns="842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1155cc"/>
                </a:solidFill>
                <a:latin typeface="Arial"/>
                <a:ea typeface="Arial"/>
              </a:rPr>
              <a:t>Credential Definition</a:t>
            </a:r>
            <a:endParaRPr b="0" lang="en-CA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2;p13"/>
          <p:cNvSpPr/>
          <p:nvPr/>
        </p:nvSpPr>
        <p:spPr>
          <a:xfrm>
            <a:off x="1018440" y="518400"/>
            <a:ext cx="1463760" cy="689040"/>
          </a:xfrm>
          <a:prstGeom prst="flowChartDocumen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Tails File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list_of_big_primes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73;p13"/>
          <p:cNvSpPr/>
          <p:nvPr/>
        </p:nvSpPr>
        <p:spPr>
          <a:xfrm>
            <a:off x="3219840" y="3682440"/>
            <a:ext cx="1694520" cy="10069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rIns="0"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REV_REG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rev_reg_id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cred_def_id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tails_file_location_url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cryptographic_accumulator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" name="Google Shape;74;p13"/>
          <p:cNvCxnSpPr/>
          <p:nvPr/>
        </p:nvCxnSpPr>
        <p:spPr>
          <a:xfrm>
            <a:off x="3228840" y="3943080"/>
            <a:ext cx="169524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57" name="Google Shape;75;p13"/>
          <p:cNvSpPr/>
          <p:nvPr/>
        </p:nvSpPr>
        <p:spPr>
          <a:xfrm>
            <a:off x="5244120" y="3682440"/>
            <a:ext cx="1221120" cy="6890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rIns="0"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REV_REG_ENTRY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rev_reg_id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revocation_data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Google Shape;76;p13"/>
          <p:cNvCxnSpPr/>
          <p:nvPr/>
        </p:nvCxnSpPr>
        <p:spPr>
          <a:xfrm flipV="1">
            <a:off x="5253120" y="3939840"/>
            <a:ext cx="1221840" cy="360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59" name="Google Shape;77;p13"/>
          <p:cNvSpPr/>
          <p:nvPr/>
        </p:nvSpPr>
        <p:spPr>
          <a:xfrm>
            <a:off x="6797520" y="3682440"/>
            <a:ext cx="1221120" cy="10069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rIns="0" tIns="36720" bIns="36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SCHEMA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schema_id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br>
              <a:rPr sz="1000"/>
            </a:b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version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attribute_names</a:t>
            </a:r>
            <a:endParaRPr b="0" lang="en-CA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Google Shape;78;p13"/>
          <p:cNvCxnSpPr/>
          <p:nvPr/>
        </p:nvCxnSpPr>
        <p:spPr>
          <a:xfrm>
            <a:off x="6806520" y="3943080"/>
            <a:ext cx="1203120" cy="828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cxnSp>
        <p:nvCxnSpPr>
          <p:cNvPr id="61" name="Google Shape;79;p13"/>
          <p:cNvCxnSpPr>
            <a:stCxn id="54" idx="3"/>
          </p:cNvCxnSpPr>
          <p:nvPr/>
        </p:nvCxnSpPr>
        <p:spPr>
          <a:xfrm>
            <a:off x="2482200" y="862920"/>
            <a:ext cx="914400" cy="2820600"/>
          </a:xfrm>
          <a:prstGeom prst="bentConnector3">
            <a:avLst>
              <a:gd name="adj1" fmla="val 100000"/>
            </a:avLst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2" name="Google Shape;80;p13"/>
          <p:cNvCxnSpPr>
            <a:stCxn id="57" idx="2"/>
          </p:cNvCxnSpPr>
          <p:nvPr/>
        </p:nvCxnSpPr>
        <p:spPr>
          <a:xfrm rot="5400000">
            <a:off x="5312520" y="3974040"/>
            <a:ext cx="145080" cy="939960"/>
          </a:xfrm>
          <a:prstGeom prst="bentConnector3">
            <a:avLst>
              <a:gd name="adj1" fmla="val 100000"/>
            </a:avLst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3" name="Google Shape;81;p13"/>
          <p:cNvCxnSpPr>
            <a:stCxn id="55" idx="1"/>
            <a:endCxn id="48" idx="3"/>
          </p:cNvCxnSpPr>
          <p:nvPr/>
        </p:nvCxnSpPr>
        <p:spPr>
          <a:xfrm rot="10800000">
            <a:off x="2759040" y="4185720"/>
            <a:ext cx="460800" cy="360"/>
          </a:xfrm>
          <a:prstGeom prst="bentConnector2">
            <a:avLst/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4" name="Google Shape;82;p13"/>
          <p:cNvCxnSpPr>
            <a:stCxn id="59" idx="2"/>
            <a:endCxn id="48" idx="2"/>
          </p:cNvCxnSpPr>
          <p:nvPr/>
        </p:nvCxnSpPr>
        <p:spPr>
          <a:xfrm rot="16200000">
            <a:off x="4556520" y="1837800"/>
            <a:ext cx="360" cy="5703480"/>
          </a:xfrm>
          <a:prstGeom prst="bentConnector3">
            <a:avLst>
              <a:gd name="adj1" fmla="val 60400000"/>
            </a:avLst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5" name="Google Shape;83;p13"/>
          <p:cNvCxnSpPr>
            <a:endCxn id="46" idx="1"/>
          </p:cNvCxnSpPr>
          <p:nvPr/>
        </p:nvCxnSpPr>
        <p:spPr>
          <a:xfrm flipV="1">
            <a:off x="2771640" y="2250360"/>
            <a:ext cx="886680" cy="1080"/>
          </a:xfrm>
          <a:prstGeom prst="bentConnector3">
            <a:avLst>
              <a:gd name="adj1" fmla="val 49959"/>
            </a:avLst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6" name="Google Shape;84;p13"/>
          <p:cNvCxnSpPr>
            <a:stCxn id="46" idx="3"/>
            <a:endCxn id="50" idx="1"/>
          </p:cNvCxnSpPr>
          <p:nvPr/>
        </p:nvCxnSpPr>
        <p:spPr>
          <a:xfrm>
            <a:off x="5505120" y="2250360"/>
            <a:ext cx="911520" cy="360"/>
          </a:xfrm>
          <a:prstGeom prst="bentConnector2">
            <a:avLst/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7" name="Google Shape;85;p13"/>
          <p:cNvCxnSpPr>
            <a:stCxn id="46" idx="0"/>
            <a:endCxn id="44" idx="2"/>
          </p:cNvCxnSpPr>
          <p:nvPr/>
        </p:nvCxnSpPr>
        <p:spPr>
          <a:xfrm rot="16200000">
            <a:off x="4278600" y="1381680"/>
            <a:ext cx="605880" cy="360"/>
          </a:xfrm>
          <a:prstGeom prst="bentConnector2">
            <a:avLst/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8" name="Google Shape;86;p13"/>
          <p:cNvCxnSpPr>
            <a:stCxn id="46" idx="2"/>
          </p:cNvCxnSpPr>
          <p:nvPr/>
        </p:nvCxnSpPr>
        <p:spPr>
          <a:xfrm rot="5400000">
            <a:off x="3934080" y="2443680"/>
            <a:ext cx="275040" cy="1019880"/>
          </a:xfrm>
          <a:prstGeom prst="bentConnector3">
            <a:avLst>
              <a:gd name="adj1" fmla="val 100000"/>
            </a:avLst>
          </a:prstGeom>
          <a:ln w="9525">
            <a:solidFill>
              <a:srgbClr val="999999"/>
            </a:solidFill>
            <a:round/>
          </a:ln>
        </p:spPr>
      </p:cxnSp>
      <p:cxnSp>
        <p:nvCxnSpPr>
          <p:cNvPr id="69" name="Google Shape;87;p13"/>
          <p:cNvCxnSpPr/>
          <p:nvPr/>
        </p:nvCxnSpPr>
        <p:spPr>
          <a:xfrm>
            <a:off x="3561840" y="3090960"/>
            <a:ext cx="2160" cy="592560"/>
          </a:xfrm>
          <a:prstGeom prst="straightConnector1">
            <a:avLst/>
          </a:prstGeom>
          <a:ln w="9525">
            <a:solidFill>
              <a:srgbClr val="999999"/>
            </a:solidFill>
            <a:round/>
          </a:ln>
        </p:spPr>
      </p:cxnSp>
      <p:sp>
        <p:nvSpPr>
          <p:cNvPr id="70" name="Google Shape;88;p13"/>
          <p:cNvSpPr/>
          <p:nvPr/>
        </p:nvSpPr>
        <p:spPr>
          <a:xfrm>
            <a:off x="2418120" y="66312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89;p13"/>
          <p:cNvSpPr/>
          <p:nvPr/>
        </p:nvSpPr>
        <p:spPr>
          <a:xfrm>
            <a:off x="3103920" y="344952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90;p13"/>
          <p:cNvSpPr/>
          <p:nvPr/>
        </p:nvSpPr>
        <p:spPr>
          <a:xfrm>
            <a:off x="3527280" y="343512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92;p13"/>
          <p:cNvSpPr/>
          <p:nvPr/>
        </p:nvSpPr>
        <p:spPr>
          <a:xfrm>
            <a:off x="4555440" y="274392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93;p13"/>
          <p:cNvSpPr/>
          <p:nvPr/>
        </p:nvSpPr>
        <p:spPr>
          <a:xfrm>
            <a:off x="3351600" y="200268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94;p13"/>
          <p:cNvSpPr/>
          <p:nvPr/>
        </p:nvSpPr>
        <p:spPr>
          <a:xfrm>
            <a:off x="3351600" y="246924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96;p13"/>
          <p:cNvSpPr/>
          <p:nvPr/>
        </p:nvSpPr>
        <p:spPr>
          <a:xfrm>
            <a:off x="5493600" y="199656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97;p13"/>
          <p:cNvSpPr/>
          <p:nvPr/>
        </p:nvSpPr>
        <p:spPr>
          <a:xfrm>
            <a:off x="5833440" y="429588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99;p13"/>
          <p:cNvSpPr/>
          <p:nvPr/>
        </p:nvSpPr>
        <p:spPr>
          <a:xfrm>
            <a:off x="4520520" y="104652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00;p13"/>
          <p:cNvSpPr/>
          <p:nvPr/>
        </p:nvSpPr>
        <p:spPr>
          <a:xfrm>
            <a:off x="4268520" y="146160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01;p13"/>
          <p:cNvSpPr/>
          <p:nvPr/>
        </p:nvSpPr>
        <p:spPr>
          <a:xfrm>
            <a:off x="6090840" y="200268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02;p13"/>
          <p:cNvSpPr/>
          <p:nvPr/>
        </p:nvSpPr>
        <p:spPr>
          <a:xfrm>
            <a:off x="7374240" y="461988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03;p13"/>
          <p:cNvSpPr/>
          <p:nvPr/>
        </p:nvSpPr>
        <p:spPr>
          <a:xfrm>
            <a:off x="1350720" y="463356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04;p13"/>
          <p:cNvSpPr/>
          <p:nvPr/>
        </p:nvSpPr>
        <p:spPr>
          <a:xfrm>
            <a:off x="1662840" y="3439440"/>
            <a:ext cx="42444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05;p13"/>
          <p:cNvSpPr/>
          <p:nvPr/>
        </p:nvSpPr>
        <p:spPr>
          <a:xfrm>
            <a:off x="2016000" y="3431520"/>
            <a:ext cx="42444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06;p13"/>
          <p:cNvSpPr/>
          <p:nvPr/>
        </p:nvSpPr>
        <p:spPr>
          <a:xfrm>
            <a:off x="2905920" y="412920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0..n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07;p13"/>
          <p:cNvSpPr/>
          <p:nvPr/>
        </p:nvSpPr>
        <p:spPr>
          <a:xfrm>
            <a:off x="1348560" y="2517840"/>
            <a:ext cx="42444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08;p13"/>
          <p:cNvSpPr/>
          <p:nvPr/>
        </p:nvSpPr>
        <p:spPr>
          <a:xfrm>
            <a:off x="2680920" y="389664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09;p13"/>
          <p:cNvSpPr/>
          <p:nvPr/>
        </p:nvSpPr>
        <p:spPr>
          <a:xfrm>
            <a:off x="4884120" y="4466160"/>
            <a:ext cx="4201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10;p13"/>
          <p:cNvSpPr/>
          <p:nvPr/>
        </p:nvSpPr>
        <p:spPr>
          <a:xfrm>
            <a:off x="2752560" y="2005200"/>
            <a:ext cx="42444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666666"/>
                </a:solidFill>
                <a:latin typeface="Arial"/>
                <a:ea typeface="Arial"/>
              </a:rPr>
              <a:t>1..1</a:t>
            </a:r>
            <a:endParaRPr b="0" lang="en-CA" sz="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Google Shape;111;p13"/>
          <p:cNvCxnSpPr>
            <a:stCxn id="42" idx="2"/>
            <a:endCxn id="48" idx="0"/>
          </p:cNvCxnSpPr>
          <p:nvPr/>
        </p:nvCxnSpPr>
        <p:spPr>
          <a:xfrm flipH="1">
            <a:off x="1704960" y="2552760"/>
            <a:ext cx="6120" cy="113004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cxnSp>
        <p:nvCxnSpPr>
          <p:cNvPr id="91" name="Google Shape;112;p13"/>
          <p:cNvCxnSpPr/>
          <p:nvPr/>
        </p:nvCxnSpPr>
        <p:spPr>
          <a:xfrm flipV="1" rot="10800000">
            <a:off x="2027160" y="2714040"/>
            <a:ext cx="1623240" cy="959040"/>
          </a:xfrm>
          <a:prstGeom prst="bentConnector3">
            <a:avLst>
              <a:gd name="adj1" fmla="val 99844"/>
            </a:avLst>
          </a:prstGeom>
          <a:ln w="9525">
            <a:solidFill>
              <a:srgbClr val="99999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LibreOffice/7.6.3.2$MacOSX_AARCH64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2023-11-27T12:47:25Z</dcterms:modified>
  <cp:revision>2</cp:revision>
  <dc:subject/>
  <dc:title/>
</cp:coreProperties>
</file>