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AA7D-B96D-DB4B-9547-5B2896BA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81110-2545-564F-BAC7-D9AC449F2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CDA2-7D09-9746-8411-97E3C015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6340-1C96-C94A-AB6B-7E080994184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D9B7-5D69-A349-ACBC-C163253D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41F-67A6-2C48-92E1-817889A6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F0C-2580-664D-BF16-EEF27317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3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6453-2C71-3348-A398-A319DEDD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36C33-B843-A04E-AFBA-9D87FCC4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1CC4-F7E0-1D4F-8887-FE43145A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6340-1C96-C94A-AB6B-7E080994184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8327-CA22-184C-8AE4-66DCFB7E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3783-3E60-8448-9304-ACF75373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F0C-2580-664D-BF16-EEF27317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63D5D-62E2-604A-A117-D5807A8EA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51554-CF63-5247-ABCF-647D31729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58CF-CB11-0343-BA7C-6B41D1A1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6340-1C96-C94A-AB6B-7E080994184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AE13-1791-144E-A4CE-84D62F57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6BE7-8C25-9D46-BC28-2FA1829C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F0C-2580-664D-BF16-EEF27317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5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D7A5-E563-CF4C-BA41-14CD2ED9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0770-1F65-8B49-8A06-0C5E0B09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5F178-9D06-0B40-88CF-53DC0FDD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6340-1C96-C94A-AB6B-7E080994184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FCBF-B88A-4947-9DCE-51FACFFC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C3CB-6EE2-964C-854E-E2ADBE60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F0C-2580-664D-BF16-EEF27317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099C-06D4-F54E-8E7E-DF338CF9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0D80-5418-D940-82B2-90E45F67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09AC6-A4A3-1244-A17B-F7DD90D7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6340-1C96-C94A-AB6B-7E080994184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5E97-EC7E-F743-943A-EDDFFC8E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D700D-2134-E243-9029-9D33C4F0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F0C-2580-664D-BF16-EEF27317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2C44-E4F0-6A4B-B13B-FA05A724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03B2-F539-1B40-8E14-70CBC3A8D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E8373-7A61-4742-AB3B-F1D4F01CC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7B2C3-6A3E-D545-B829-2F97062D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6340-1C96-C94A-AB6B-7E080994184A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FD2E4-EA8E-5B48-BACB-34594E46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507B-E291-B94D-8E8B-F7A08138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F0C-2580-664D-BF16-EEF27317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5B12-AEED-AB4A-B866-5242A6CB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C85C5-B497-6F44-9FA4-DEC3467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0ED98-3C45-234B-A480-6B8F6FAA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E41AF-B722-9B4D-92CC-B8A17B486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F036C-4987-EF4E-B734-62E07EDE6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EBFAD-AB70-9341-9990-F00287F4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6340-1C96-C94A-AB6B-7E080994184A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63EBE-6C46-004F-B03C-2EC5432B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CD-41CA-4844-9CD4-6348763C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F0C-2580-664D-BF16-EEF27317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A0A9-0D24-124B-9220-3C20E3D5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57D80-EDE2-F54A-8D3A-289CCBEF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6340-1C96-C94A-AB6B-7E080994184A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862C1-739E-4048-9F1E-4401DC93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8B913-1450-E94E-8F7E-779D4882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F0C-2580-664D-BF16-EEF27317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0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866D3-015A-2D45-B11B-D4CBEADB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6340-1C96-C94A-AB6B-7E080994184A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A0919-2A62-6843-BFD7-DA4BC3A9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389AE-E52B-3D42-92B2-C3E86E40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F0C-2580-664D-BF16-EEF27317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F80B-19DE-2542-B136-E2A48FA5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A540-E5FA-DF46-A6CD-4F643DA1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46454-81F6-3D48-8B90-3F33D63F5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19BD6-C509-874D-89C4-B3F429FD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6340-1C96-C94A-AB6B-7E080994184A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8A4F0-E1C1-3143-8501-918021FF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1DF41-E0B6-F448-9995-0A95C5F6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F0C-2580-664D-BF16-EEF27317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6784-8559-4940-A9BB-D2FE6377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D9BB4-ADF4-2F4F-9BE2-10842A0AB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D9EA5-AC56-AC42-B92B-0079F7178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E5CEE-1A6E-7846-9C67-6BD58F13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6340-1C96-C94A-AB6B-7E080994184A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76A20-B6A1-7F45-90C3-42364DF3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20F2-D929-1D49-8B3C-0BB8EDD1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F0C-2580-664D-BF16-EEF27317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0FE41-2A5F-1D42-8F93-0C7F6843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2B1E0-C217-DE43-8A38-06311448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2C5C-0ABA-584D-A189-6B7DF8542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06340-1C96-C94A-AB6B-7E080994184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8EE5-9382-284D-8899-97F6285D0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CFBA-A5E5-204A-8135-4ABB7179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8CF0C-2580-664D-BF16-EEF273175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0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C8BDFE9-2E3F-3948-B984-A87377C4AC10}"/>
              </a:ext>
            </a:extLst>
          </p:cNvPr>
          <p:cNvSpPr/>
          <p:nvPr/>
        </p:nvSpPr>
        <p:spPr>
          <a:xfrm>
            <a:off x="1794958" y="845356"/>
            <a:ext cx="9072708" cy="23673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2C5882-31C4-724A-A189-63AE78701042}"/>
              </a:ext>
            </a:extLst>
          </p:cNvPr>
          <p:cNvSpPr/>
          <p:nvPr/>
        </p:nvSpPr>
        <p:spPr>
          <a:xfrm>
            <a:off x="649912" y="840764"/>
            <a:ext cx="1285875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  <a:p>
            <a:pPr algn="ctr"/>
            <a:r>
              <a:rPr lang="en-US" dirty="0"/>
              <a:t>CA 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4862D-9480-D245-BFC5-A521644CA107}"/>
              </a:ext>
            </a:extLst>
          </p:cNvPr>
          <p:cNvSpPr txBox="1"/>
          <p:nvPr/>
        </p:nvSpPr>
        <p:spPr>
          <a:xfrm>
            <a:off x="2574835" y="1005948"/>
            <a:ext cx="29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init</a:t>
            </a:r>
            <a:r>
              <a:rPr lang="en-US" dirty="0"/>
              <a:t> -b &lt;admin&gt;:&lt;</a:t>
            </a:r>
            <a:r>
              <a:rPr lang="en-US" dirty="0" err="1"/>
              <a:t>adminpw</a:t>
            </a:r>
            <a:r>
              <a:rPr lang="en-US" dirty="0"/>
              <a:t>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8D19B0-69C5-6C4F-AF4D-B4BDBD98F823}"/>
              </a:ext>
            </a:extLst>
          </p:cNvPr>
          <p:cNvCxnSpPr>
            <a:cxnSpLocks/>
          </p:cNvCxnSpPr>
          <p:nvPr/>
        </p:nvCxnSpPr>
        <p:spPr>
          <a:xfrm>
            <a:off x="5475729" y="1197845"/>
            <a:ext cx="1929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35D2D1-05F3-DB45-B52A-74A94B6603A8}"/>
              </a:ext>
            </a:extLst>
          </p:cNvPr>
          <p:cNvSpPr txBox="1"/>
          <p:nvPr/>
        </p:nvSpPr>
        <p:spPr>
          <a:xfrm>
            <a:off x="7404828" y="972190"/>
            <a:ext cx="346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fabric-ca-server-</a:t>
            </a:r>
            <a:r>
              <a:rPr lang="en-US" dirty="0" err="1"/>
              <a:t>config.yaml</a:t>
            </a:r>
            <a:endParaRPr lang="en-US" dirty="0"/>
          </a:p>
          <a:p>
            <a:r>
              <a:rPr lang="en-US" b="1" dirty="0">
                <a:solidFill>
                  <a:srgbClr val="92D050"/>
                </a:solidFill>
              </a:rPr>
              <a:t>ca-</a:t>
            </a:r>
            <a:r>
              <a:rPr lang="en-US" b="1" dirty="0" err="1">
                <a:solidFill>
                  <a:srgbClr val="92D050"/>
                </a:solidFill>
              </a:rPr>
              <a:t>cert.pem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(TLS CA root Cert)</a:t>
            </a:r>
          </a:p>
          <a:p>
            <a:r>
              <a:rPr lang="en-US" dirty="0"/>
              <a:t>/</a:t>
            </a:r>
            <a:r>
              <a:rPr lang="en-US" dirty="0" err="1"/>
              <a:t>msp</a:t>
            </a:r>
            <a:r>
              <a:rPr lang="en-US" dirty="0"/>
              <a:t>/</a:t>
            </a:r>
            <a:r>
              <a:rPr lang="en-US" dirty="0" err="1"/>
              <a:t>keystore</a:t>
            </a:r>
            <a:r>
              <a:rPr lang="en-US" dirty="0"/>
              <a:t> (TLS CA private key)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79BBF-8FD5-664F-B3F5-D0D461230160}"/>
              </a:ext>
            </a:extLst>
          </p:cNvPr>
          <p:cNvSpPr/>
          <p:nvPr/>
        </p:nvSpPr>
        <p:spPr>
          <a:xfrm>
            <a:off x="605478" y="4833765"/>
            <a:ext cx="1285875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 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D6D107-2A5A-2943-BFF7-1CA806076EF0}"/>
              </a:ext>
            </a:extLst>
          </p:cNvPr>
          <p:cNvSpPr txBox="1"/>
          <p:nvPr/>
        </p:nvSpPr>
        <p:spPr>
          <a:xfrm>
            <a:off x="1320918" y="4438915"/>
            <a:ext cx="17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enroll admin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1F9B9-BA00-1A44-86D4-0EB796B851F9}"/>
              </a:ext>
            </a:extLst>
          </p:cNvPr>
          <p:cNvSpPr txBox="1"/>
          <p:nvPr/>
        </p:nvSpPr>
        <p:spPr>
          <a:xfrm>
            <a:off x="2564363" y="2647122"/>
            <a:ext cx="291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`start`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1901F-8F40-7E4B-83C8-E469BF90923F}"/>
              </a:ext>
            </a:extLst>
          </p:cNvPr>
          <p:cNvSpPr txBox="1"/>
          <p:nvPr/>
        </p:nvSpPr>
        <p:spPr>
          <a:xfrm>
            <a:off x="2574835" y="1929272"/>
            <a:ext cx="377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Edit fabric-ca-server-</a:t>
            </a:r>
            <a:r>
              <a:rPr lang="en-US" dirty="0" err="1"/>
              <a:t>config.yaml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7A3B2-C661-5A40-8EF5-0132039DEB5E}"/>
              </a:ext>
            </a:extLst>
          </p:cNvPr>
          <p:cNvSpPr txBox="1"/>
          <p:nvPr/>
        </p:nvSpPr>
        <p:spPr>
          <a:xfrm>
            <a:off x="7404828" y="2662578"/>
            <a:ext cx="375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tls-cert.pem</a:t>
            </a:r>
            <a:endParaRPr lang="en-US" b="1" dirty="0">
              <a:solidFill>
                <a:schemeClr val="accent1"/>
              </a:solidFill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new</a:t>
            </a:r>
            <a:r>
              <a:rPr lang="en-US" b="1" dirty="0">
                <a:solidFill>
                  <a:schemeClr val="accent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ca-</a:t>
            </a:r>
            <a:r>
              <a:rPr lang="en-US" b="1" dirty="0" err="1">
                <a:solidFill>
                  <a:srgbClr val="92D050"/>
                </a:solidFill>
              </a:rPr>
              <a:t>cert.pem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/>
              <a:t>and /</a:t>
            </a:r>
            <a:r>
              <a:rPr lang="en-US" dirty="0" err="1"/>
              <a:t>msp</a:t>
            </a:r>
            <a:r>
              <a:rPr lang="en-US" b="1" dirty="0"/>
              <a:t> </a:t>
            </a:r>
            <a:r>
              <a:rPr lang="en-US" dirty="0"/>
              <a:t>folder</a:t>
            </a:r>
            <a:r>
              <a:rPr lang="en-US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chemeClr val="accent1"/>
              </a:solidFill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20874-1F4D-424B-866C-BE33CABC309E}"/>
              </a:ext>
            </a:extLst>
          </p:cNvPr>
          <p:cNvSpPr txBox="1"/>
          <p:nvPr/>
        </p:nvSpPr>
        <p:spPr>
          <a:xfrm>
            <a:off x="1842991" y="5081862"/>
            <a:ext cx="45050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tls</a:t>
            </a:r>
            <a:r>
              <a:rPr lang="en-US" dirty="0"/>
              <a:t>-ca/</a:t>
            </a:r>
            <a:r>
              <a:rPr lang="en-US" dirty="0" err="1"/>
              <a:t>tls</a:t>
            </a:r>
            <a:r>
              <a:rPr lang="en-US" dirty="0"/>
              <a:t>-root-cert/</a:t>
            </a:r>
            <a:r>
              <a:rPr lang="en-US" b="1" dirty="0" err="1">
                <a:solidFill>
                  <a:srgbClr val="92D050"/>
                </a:solidFill>
              </a:rPr>
              <a:t>tls</a:t>
            </a:r>
            <a:r>
              <a:rPr lang="en-US" b="1" dirty="0">
                <a:solidFill>
                  <a:srgbClr val="92D050"/>
                </a:solidFill>
              </a:rPr>
              <a:t>-ca-</a:t>
            </a:r>
            <a:r>
              <a:rPr lang="en-US" b="1" dirty="0" err="1">
                <a:solidFill>
                  <a:srgbClr val="92D050"/>
                </a:solidFill>
              </a:rPr>
              <a:t>cert.pem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b="1" dirty="0">
              <a:solidFill>
                <a:schemeClr val="accent6"/>
              </a:solidFill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r>
              <a:rPr lang="en-US" dirty="0" err="1"/>
              <a:t>tls</a:t>
            </a:r>
            <a:r>
              <a:rPr lang="en-US" dirty="0"/>
              <a:t>-ca/</a:t>
            </a:r>
            <a:r>
              <a:rPr lang="en-US" dirty="0" err="1"/>
              <a:t>tlsadmin</a:t>
            </a:r>
            <a:r>
              <a:rPr lang="en-US" dirty="0"/>
              <a:t>/</a:t>
            </a:r>
            <a:r>
              <a:rPr lang="en-US" dirty="0" err="1"/>
              <a:t>msp</a:t>
            </a:r>
            <a:r>
              <a:rPr lang="en-US" dirty="0"/>
              <a:t>/</a:t>
            </a:r>
            <a:r>
              <a:rPr lang="en-US" dirty="0" err="1"/>
              <a:t>keystore</a:t>
            </a:r>
            <a:endParaRPr lang="en-US" dirty="0"/>
          </a:p>
          <a:p>
            <a:r>
              <a:rPr lang="en-US" dirty="0" err="1"/>
              <a:t>tls</a:t>
            </a:r>
            <a:r>
              <a:rPr lang="en-US" dirty="0"/>
              <a:t>-ca/</a:t>
            </a:r>
            <a:r>
              <a:rPr lang="en-US" dirty="0" err="1"/>
              <a:t>tlsadmin</a:t>
            </a:r>
            <a:r>
              <a:rPr lang="en-US" dirty="0"/>
              <a:t>/</a:t>
            </a:r>
            <a:r>
              <a:rPr lang="en-US" dirty="0" err="1"/>
              <a:t>msp</a:t>
            </a:r>
            <a:r>
              <a:rPr lang="en-US" dirty="0"/>
              <a:t>/</a:t>
            </a:r>
            <a:r>
              <a:rPr lang="en-US" dirty="0" err="1"/>
              <a:t>signcert</a:t>
            </a:r>
            <a:endParaRPr lang="en-US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5493-8607-724D-ABFF-CEBDAFC2F088}"/>
              </a:ext>
            </a:extLst>
          </p:cNvPr>
          <p:cNvSpPr txBox="1"/>
          <p:nvPr/>
        </p:nvSpPr>
        <p:spPr>
          <a:xfrm>
            <a:off x="2859444" y="4479958"/>
            <a:ext cx="555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</a:t>
            </a:r>
            <a:r>
              <a:rPr lang="en-US" sz="1200" dirty="0" err="1"/>
              <a:t>tls.certfiles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tls</a:t>
            </a:r>
            <a:r>
              <a:rPr lang="en-US" sz="1200" dirty="0"/>
              <a:t>-root-cert/</a:t>
            </a:r>
            <a:r>
              <a:rPr lang="en-US" sz="1200" dirty="0" err="1">
                <a:solidFill>
                  <a:srgbClr val="92D050"/>
                </a:solidFill>
              </a:rPr>
              <a:t>tls</a:t>
            </a:r>
            <a:r>
              <a:rPr lang="en-US" sz="1200" dirty="0">
                <a:solidFill>
                  <a:srgbClr val="92D050"/>
                </a:solidFill>
              </a:rPr>
              <a:t>-</a:t>
            </a:r>
            <a:r>
              <a:rPr lang="en-US" sz="1200" b="1" dirty="0">
                <a:solidFill>
                  <a:srgbClr val="92D050"/>
                </a:solidFill>
              </a:rPr>
              <a:t>ca-</a:t>
            </a:r>
            <a:r>
              <a:rPr lang="en-US" sz="1200" b="1" dirty="0" err="1">
                <a:solidFill>
                  <a:srgbClr val="92D050"/>
                </a:solidFill>
              </a:rPr>
              <a:t>cert.pem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</a:p>
          <a:p>
            <a:r>
              <a:rPr lang="en-US" sz="1200" dirty="0"/>
              <a:t>--</a:t>
            </a:r>
            <a:r>
              <a:rPr lang="en-US" sz="1200" dirty="0" err="1"/>
              <a:t>mspdir</a:t>
            </a:r>
            <a:r>
              <a:rPr lang="en-US" sz="1200" dirty="0"/>
              <a:t> </a:t>
            </a:r>
            <a:r>
              <a:rPr lang="en-US" sz="1200" dirty="0" err="1"/>
              <a:t>tls</a:t>
            </a:r>
            <a:r>
              <a:rPr lang="en-US" sz="1200" dirty="0"/>
              <a:t>-ca/</a:t>
            </a:r>
            <a:r>
              <a:rPr lang="en-US" sz="1200" dirty="0" err="1"/>
              <a:t>tlsadmin</a:t>
            </a:r>
            <a:r>
              <a:rPr lang="en-US" sz="1200" dirty="0"/>
              <a:t>/</a:t>
            </a:r>
            <a:r>
              <a:rPr lang="en-US" sz="1200" dirty="0" err="1"/>
              <a:t>msp</a:t>
            </a:r>
            <a:r>
              <a:rPr lang="en-US" sz="1200" dirty="0"/>
              <a:t> </a:t>
            </a:r>
            <a:r>
              <a:rPr lang="en-US" sz="1200" b="1" dirty="0"/>
              <a:t> 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endParaRPr lang="en-US" sz="1200" b="1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E8F9C-3248-D44D-9E49-0A7DB91FF0F1}"/>
              </a:ext>
            </a:extLst>
          </p:cNvPr>
          <p:cNvSpPr txBox="1"/>
          <p:nvPr/>
        </p:nvSpPr>
        <p:spPr>
          <a:xfrm>
            <a:off x="2572435" y="2277790"/>
            <a:ext cx="549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Delete certs: </a:t>
            </a:r>
            <a:r>
              <a:rPr lang="en-US" dirty="0">
                <a:solidFill>
                  <a:srgbClr val="92D050"/>
                </a:solidFill>
              </a:rPr>
              <a:t>ca-</a:t>
            </a:r>
            <a:r>
              <a:rPr lang="en-US" dirty="0" err="1">
                <a:solidFill>
                  <a:srgbClr val="92D050"/>
                </a:solidFill>
              </a:rPr>
              <a:t>cert.pem</a:t>
            </a:r>
            <a:r>
              <a:rPr lang="en-US" dirty="0"/>
              <a:t> and /</a:t>
            </a:r>
            <a:r>
              <a:rPr lang="en-US" dirty="0" err="1"/>
              <a:t>msp</a:t>
            </a:r>
            <a:r>
              <a:rPr lang="en-US" dirty="0"/>
              <a:t> folder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A4076-0EEA-E74D-B2A5-3E41946F7619}"/>
              </a:ext>
            </a:extLst>
          </p:cNvPr>
          <p:cNvSpPr txBox="1"/>
          <p:nvPr/>
        </p:nvSpPr>
        <p:spPr>
          <a:xfrm rot="16200000">
            <a:off x="-89513" y="3300387"/>
            <a:ext cx="1898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badi MT Condensed Light" panose="020B0306030101010103" pitchFamily="34" charset="77"/>
              </a:rPr>
              <a:t>server-side TLS enabled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B7FF7A-4C08-5142-8EB3-F142BCF9E1F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241056" y="2141231"/>
            <a:ext cx="7360" cy="269253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294E2-DEDC-854C-BDA0-77BC6E4D87E7}"/>
              </a:ext>
            </a:extLst>
          </p:cNvPr>
          <p:cNvSpPr txBox="1"/>
          <p:nvPr/>
        </p:nvSpPr>
        <p:spPr>
          <a:xfrm>
            <a:off x="189203" y="220717"/>
            <a:ext cx="26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TLS CA server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CC0A21-D813-074A-B908-0A5D32ED9452}"/>
              </a:ext>
            </a:extLst>
          </p:cNvPr>
          <p:cNvCxnSpPr>
            <a:cxnSpLocks/>
          </p:cNvCxnSpPr>
          <p:nvPr/>
        </p:nvCxnSpPr>
        <p:spPr>
          <a:xfrm flipV="1">
            <a:off x="1018524" y="2155214"/>
            <a:ext cx="0" cy="2631567"/>
          </a:xfrm>
          <a:prstGeom prst="line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DB365D-9E85-7847-B94F-496E3B618FC2}"/>
              </a:ext>
            </a:extLst>
          </p:cNvPr>
          <p:cNvSpPr txBox="1"/>
          <p:nvPr/>
        </p:nvSpPr>
        <p:spPr>
          <a:xfrm>
            <a:off x="1314831" y="3864439"/>
            <a:ext cx="696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export FABRIC_CA_CLIENT_HOME=&lt;FABRIC-CA-BINARY-LOCATION&gt;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204123-A3B0-C34D-BC34-80B1E65CC785}"/>
              </a:ext>
            </a:extLst>
          </p:cNvPr>
          <p:cNvCxnSpPr>
            <a:cxnSpLocks/>
          </p:cNvCxnSpPr>
          <p:nvPr/>
        </p:nvCxnSpPr>
        <p:spPr>
          <a:xfrm flipH="1">
            <a:off x="4744122" y="5823109"/>
            <a:ext cx="3603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242EC7-5FBE-5648-887E-A704E12A9201}"/>
              </a:ext>
            </a:extLst>
          </p:cNvPr>
          <p:cNvCxnSpPr>
            <a:cxnSpLocks/>
          </p:cNvCxnSpPr>
          <p:nvPr/>
        </p:nvCxnSpPr>
        <p:spPr>
          <a:xfrm>
            <a:off x="1605516" y="2155214"/>
            <a:ext cx="0" cy="127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581C96-0D78-784A-8B26-B3A8A0CC8A86}"/>
              </a:ext>
            </a:extLst>
          </p:cNvPr>
          <p:cNvCxnSpPr>
            <a:cxnSpLocks/>
          </p:cNvCxnSpPr>
          <p:nvPr/>
        </p:nvCxnSpPr>
        <p:spPr>
          <a:xfrm>
            <a:off x="1605516" y="3429000"/>
            <a:ext cx="6742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14D1600-3D92-A44A-9053-A70B76E7830D}"/>
              </a:ext>
            </a:extLst>
          </p:cNvPr>
          <p:cNvCxnSpPr>
            <a:cxnSpLocks/>
          </p:cNvCxnSpPr>
          <p:nvPr/>
        </p:nvCxnSpPr>
        <p:spPr>
          <a:xfrm>
            <a:off x="8347931" y="3429000"/>
            <a:ext cx="0" cy="2394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73B492-F11B-EF43-B387-7FB23B2E7A61}"/>
              </a:ext>
            </a:extLst>
          </p:cNvPr>
          <p:cNvCxnSpPr>
            <a:cxnSpLocks/>
          </p:cNvCxnSpPr>
          <p:nvPr/>
        </p:nvCxnSpPr>
        <p:spPr>
          <a:xfrm>
            <a:off x="5430845" y="2845655"/>
            <a:ext cx="1960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EBC2FE-9325-924F-97B7-93B271C7C5A4}"/>
              </a:ext>
            </a:extLst>
          </p:cNvPr>
          <p:cNvSpPr txBox="1"/>
          <p:nvPr/>
        </p:nvSpPr>
        <p:spPr>
          <a:xfrm>
            <a:off x="1314833" y="4130201"/>
            <a:ext cx="703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Copy </a:t>
            </a:r>
            <a:r>
              <a:rPr lang="en-US" b="1" dirty="0">
                <a:solidFill>
                  <a:srgbClr val="92D050"/>
                </a:solidFill>
              </a:rPr>
              <a:t>ca-</a:t>
            </a:r>
            <a:r>
              <a:rPr lang="en-US" b="1" dirty="0" err="1">
                <a:solidFill>
                  <a:srgbClr val="92D050"/>
                </a:solidFill>
              </a:rPr>
              <a:t>cert.pem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/>
              <a:t>to </a:t>
            </a:r>
            <a:r>
              <a:rPr lang="en-US" sz="1400" b="1" dirty="0"/>
              <a:t>FABRIC_CA_CLIENT_HOME</a:t>
            </a:r>
            <a:r>
              <a:rPr lang="en-US" dirty="0"/>
              <a:t>/</a:t>
            </a:r>
            <a:r>
              <a:rPr lang="en-US" dirty="0" err="1"/>
              <a:t>tls</a:t>
            </a:r>
            <a:r>
              <a:rPr lang="en-US" dirty="0"/>
              <a:t>-root-cert/</a:t>
            </a:r>
            <a:r>
              <a:rPr lang="en-US" dirty="0" err="1">
                <a:solidFill>
                  <a:srgbClr val="92D050"/>
                </a:solidFill>
              </a:rPr>
              <a:t>tls</a:t>
            </a:r>
            <a:r>
              <a:rPr lang="en-US" dirty="0">
                <a:solidFill>
                  <a:srgbClr val="92D050"/>
                </a:solidFill>
              </a:rPr>
              <a:t>-ca-</a:t>
            </a:r>
            <a:r>
              <a:rPr lang="en-US" dirty="0" err="1">
                <a:solidFill>
                  <a:srgbClr val="92D050"/>
                </a:solidFill>
              </a:rPr>
              <a:t>cert.pem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58179F-A49E-F54A-B419-C5742F858101}"/>
              </a:ext>
            </a:extLst>
          </p:cNvPr>
          <p:cNvSpPr txBox="1"/>
          <p:nvPr/>
        </p:nvSpPr>
        <p:spPr>
          <a:xfrm>
            <a:off x="5921622" y="959707"/>
            <a:ext cx="910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8A32A-52C7-1344-AEE3-A8BA2BFE0FE7}"/>
              </a:ext>
            </a:extLst>
          </p:cNvPr>
          <p:cNvSpPr txBox="1"/>
          <p:nvPr/>
        </p:nvSpPr>
        <p:spPr>
          <a:xfrm>
            <a:off x="5912942" y="2594652"/>
            <a:ext cx="910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generates</a:t>
            </a:r>
          </a:p>
        </p:txBody>
      </p:sp>
    </p:spTree>
    <p:extLst>
      <p:ext uri="{BB962C8B-B14F-4D97-AF65-F5344CB8AC3E}">
        <p14:creationId xmlns:p14="http://schemas.microsoft.com/office/powerpoint/2010/main" val="391735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11328</TotalTime>
  <Words>156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MT Condensed Light</vt:lpstr>
      <vt:lpstr>Arial</vt:lpstr>
      <vt:lpstr>Big Caslon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Andrejko</dc:creator>
  <cp:lastModifiedBy>Pam Andrejko</cp:lastModifiedBy>
  <cp:revision>51</cp:revision>
  <cp:lastPrinted>2020-02-17T17:56:52Z</cp:lastPrinted>
  <dcterms:created xsi:type="dcterms:W3CDTF">2020-02-17T17:23:36Z</dcterms:created>
  <dcterms:modified xsi:type="dcterms:W3CDTF">2020-05-04T21:06:47Z</dcterms:modified>
</cp:coreProperties>
</file>