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26" r:id="rId3"/>
    <p:sldId id="427" r:id="rId4"/>
    <p:sldId id="428" r:id="rId5"/>
    <p:sldId id="257" r:id="rId6"/>
    <p:sldId id="417" r:id="rId7"/>
    <p:sldId id="411" r:id="rId8"/>
    <p:sldId id="413" r:id="rId9"/>
    <p:sldId id="414" r:id="rId10"/>
    <p:sldId id="418" r:id="rId11"/>
    <p:sldId id="415" r:id="rId12"/>
    <p:sldId id="416" r:id="rId13"/>
    <p:sldId id="425" r:id="rId14"/>
    <p:sldId id="419" r:id="rId15"/>
    <p:sldId id="420" r:id="rId16"/>
    <p:sldId id="421" r:id="rId17"/>
    <p:sldId id="422" r:id="rId18"/>
    <p:sldId id="423" r:id="rId19"/>
    <p:sldId id="42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20"/>
    <p:restoredTop sz="97059"/>
  </p:normalViewPr>
  <p:slideViewPr>
    <p:cSldViewPr snapToGrid="0" snapToObjects="1">
      <p:cViewPr varScale="1">
        <p:scale>
          <a:sx n="114" d="100"/>
          <a:sy n="11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0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1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4.b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615398" y="375697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7185" y="468550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21732" y="28991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26499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Working as DigiBank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7F8EB-9824-8B46-AC51-1EA5CF11245D}"/>
              </a:ext>
            </a:extLst>
          </p:cNvPr>
          <p:cNvSpPr/>
          <p:nvPr/>
        </p:nvSpPr>
        <p:spPr>
          <a:xfrm>
            <a:off x="394054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E244E-0FC4-7240-A0EB-C8A7E63FB6A8}"/>
              </a:ext>
            </a:extLst>
          </p:cNvPr>
          <p:cNvSpPr/>
          <p:nvPr/>
        </p:nvSpPr>
        <p:spPr>
          <a:xfrm>
            <a:off x="782220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6463030" y="428354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18813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196298" y="403023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366522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856154" y="2605218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DDDDD-6617-7140-965A-EBD94B8F119E}"/>
              </a:ext>
            </a:extLst>
          </p:cNvPr>
          <p:cNvSpPr/>
          <p:nvPr/>
        </p:nvSpPr>
        <p:spPr>
          <a:xfrm>
            <a:off x="9468864" y="403504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06530-4EAF-1640-9118-9C988964652E}"/>
              </a:ext>
            </a:extLst>
          </p:cNvPr>
          <p:cNvCxnSpPr>
            <a:cxnSpLocks/>
          </p:cNvCxnSpPr>
          <p:nvPr/>
        </p:nvCxnSpPr>
        <p:spPr>
          <a:xfrm>
            <a:off x="928878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258085" y="2593829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4F76-BA83-0B41-ABB7-9681877E26DA}"/>
              </a:ext>
            </a:extLst>
          </p:cNvPr>
          <p:cNvSpPr txBox="1"/>
          <p:nvPr/>
        </p:nvSpPr>
        <p:spPr>
          <a:xfrm>
            <a:off x="9764921" y="2604456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02632" y="31724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F958D-A9A8-7A44-B029-12A0A6EED3A3}"/>
              </a:ext>
            </a:extLst>
          </p:cNvPr>
          <p:cNvSpPr/>
          <p:nvPr/>
        </p:nvSpPr>
        <p:spPr>
          <a:xfrm>
            <a:off x="9475198" y="317726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 console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A25D-6D57-D04E-8C64-CB2D965ED045}"/>
              </a:ext>
            </a:extLst>
          </p:cNvPr>
          <p:cNvSpPr/>
          <p:nvPr/>
        </p:nvSpPr>
        <p:spPr>
          <a:xfrm>
            <a:off x="6463030" y="305874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F76407A4-69AB-9B43-8A15-6EA9FCCD6178}"/>
              </a:ext>
            </a:extLst>
          </p:cNvPr>
          <p:cNvSpPr/>
          <p:nvPr/>
        </p:nvSpPr>
        <p:spPr>
          <a:xfrm>
            <a:off x="5406982" y="4283548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877794" y="365027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41850563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512992" y="3482428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59A0DFC-6943-9243-B479-A510F04326A1}"/>
              </a:ext>
            </a:extLst>
          </p:cNvPr>
          <p:cNvCxnSpPr>
            <a:cxnSpLocks/>
          </p:cNvCxnSpPr>
          <p:nvPr/>
        </p:nvCxnSpPr>
        <p:spPr>
          <a:xfrm>
            <a:off x="4389030" y="3458230"/>
            <a:ext cx="3243972" cy="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3152449" y="3931962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45608" y="4063483"/>
            <a:ext cx="68186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676915" y="3226895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87666" y="371399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63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6.b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7905103" y="4063483"/>
            <a:ext cx="722372" cy="338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92988" y="3704656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788DED-26EF-8A45-AB8E-5D9A3FFB5A2B}"/>
              </a:ext>
            </a:extLst>
          </p:cNvPr>
          <p:cNvCxnSpPr>
            <a:cxnSpLocks/>
          </p:cNvCxnSpPr>
          <p:nvPr/>
        </p:nvCxnSpPr>
        <p:spPr>
          <a:xfrm flipV="1">
            <a:off x="4389030" y="3489660"/>
            <a:ext cx="3257813" cy="52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C8B2CA-ED72-0B45-8E3A-3D0D5162BEA3}"/>
              </a:ext>
            </a:extLst>
          </p:cNvPr>
          <p:cNvSpPr txBox="1"/>
          <p:nvPr/>
        </p:nvSpPr>
        <p:spPr>
          <a:xfrm>
            <a:off x="5512992" y="3482428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8763F-1C60-CF40-A4CA-689F27E24CAE}"/>
              </a:ext>
            </a:extLst>
          </p:cNvPr>
          <p:cNvSpPr txBox="1"/>
          <p:nvPr/>
        </p:nvSpPr>
        <p:spPr>
          <a:xfrm>
            <a:off x="3152449" y="3931962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0A271F5A-BA6A-D144-966C-43B996E97486}"/>
              </a:ext>
            </a:extLst>
          </p:cNvPr>
          <p:cNvSpPr/>
          <p:nvPr/>
        </p:nvSpPr>
        <p:spPr>
          <a:xfrm>
            <a:off x="3676915" y="3226895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88FCA0-67E6-9E41-A7C2-272600E09D55}"/>
              </a:ext>
            </a:extLst>
          </p:cNvPr>
          <p:cNvCxnSpPr>
            <a:cxnSpLocks/>
          </p:cNvCxnSpPr>
          <p:nvPr/>
        </p:nvCxnSpPr>
        <p:spPr>
          <a:xfrm>
            <a:off x="6349043" y="2588036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48831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deploy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677898" y="2614162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3896351" y="325483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8EB860D-042F-1345-AA4D-B86C264754B6}"/>
              </a:ext>
            </a:extLst>
          </p:cNvPr>
          <p:cNvCxnSpPr>
            <a:cxnSpLocks/>
            <a:stCxn id="47" idx="3"/>
            <a:endCxn id="27" idx="2"/>
          </p:cNvCxnSpPr>
          <p:nvPr/>
        </p:nvCxnSpPr>
        <p:spPr>
          <a:xfrm flipV="1">
            <a:off x="7557127" y="4243605"/>
            <a:ext cx="2185656" cy="30391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80153D-8F29-524F-BDC0-14779D93ED6F}"/>
              </a:ext>
            </a:extLst>
          </p:cNvPr>
          <p:cNvSpPr/>
          <p:nvPr/>
        </p:nvSpPr>
        <p:spPr>
          <a:xfrm>
            <a:off x="8761661" y="4251975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B9864-60D7-144D-B499-26BD3E25E261}"/>
              </a:ext>
            </a:extLst>
          </p:cNvPr>
          <p:cNvSpPr txBox="1"/>
          <p:nvPr/>
        </p:nvSpPr>
        <p:spPr>
          <a:xfrm>
            <a:off x="8670081" y="4547523"/>
            <a:ext cx="4385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copy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6BDDED47-F44E-EA48-8770-6D08AFF32F19}"/>
              </a:ext>
            </a:extLst>
          </p:cNvPr>
          <p:cNvSpPr/>
          <p:nvPr/>
        </p:nvSpPr>
        <p:spPr>
          <a:xfrm>
            <a:off x="9386725" y="351917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paper</a:t>
            </a:r>
          </a:p>
          <a:p>
            <a:pPr algn="ctr"/>
            <a:r>
              <a:rPr lang="en-US" sz="140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43C194-1ED2-B644-9DBD-A0385038EBC8}"/>
              </a:ext>
            </a:extLst>
          </p:cNvPr>
          <p:cNvSpPr txBox="1"/>
          <p:nvPr/>
        </p:nvSpPr>
        <p:spPr>
          <a:xfrm>
            <a:off x="3314819" y="3613612"/>
            <a:ext cx="145808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Commit </a:t>
            </a:r>
            <a:r>
              <a:rPr lang="en-US" sz="1400" dirty="0" err="1"/>
              <a:t>c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haincode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Definition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E1E583-45A3-D540-9D36-882EE8E7B9C6}"/>
              </a:ext>
            </a:extLst>
          </p:cNvPr>
          <p:cNvCxnSpPr>
            <a:cxnSpLocks/>
          </p:cNvCxnSpPr>
          <p:nvPr/>
        </p:nvCxnSpPr>
        <p:spPr>
          <a:xfrm>
            <a:off x="6091745" y="2588036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745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7.b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8810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instantiate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11BBD-0D3B-B048-BBBC-2CF1843E3A4E}"/>
              </a:ext>
            </a:extLst>
          </p:cNvPr>
          <p:cNvSpPr/>
          <p:nvPr/>
        </p:nvSpPr>
        <p:spPr>
          <a:xfrm>
            <a:off x="7886598" y="466826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9080671" y="380467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BC112A-E768-A94A-B72F-95B54614D07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29301" y="4133154"/>
            <a:ext cx="5151370" cy="337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ABA288-1A9F-8747-8E97-A017E1F88D71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flipH="1">
            <a:off x="9118306" y="4529098"/>
            <a:ext cx="578219" cy="50138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17F87-7DA5-B34C-906F-F80B799D008F}"/>
              </a:ext>
            </a:extLst>
          </p:cNvPr>
          <p:cNvSpPr/>
          <p:nvPr/>
        </p:nvSpPr>
        <p:spPr>
          <a:xfrm>
            <a:off x="8831923" y="52046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</p:spTree>
    <p:extLst>
      <p:ext uri="{BB962C8B-B14F-4D97-AF65-F5344CB8AC3E}">
        <p14:creationId xmlns:p14="http://schemas.microsoft.com/office/powerpoint/2010/main" val="73981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4381347" y="4199095"/>
            <a:ext cx="3602570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98668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281334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983917" y="383688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76809" y="3836882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508517" y="4199095"/>
            <a:ext cx="628854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898668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41749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6DE77-9CF9-CC4E-A5FD-B4DAA21A5822}"/>
              </a:ext>
            </a:extLst>
          </p:cNvPr>
          <p:cNvSpPr/>
          <p:nvPr/>
        </p:nvSpPr>
        <p:spPr>
          <a:xfrm>
            <a:off x="4137371" y="3836881"/>
            <a:ext cx="243976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63815" y="3497952"/>
            <a:ext cx="2053677" cy="491426"/>
          </a:xfrm>
          <a:prstGeom prst="bentConnector3">
            <a:avLst>
              <a:gd name="adj1" fmla="val 10991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7649200" y="3497952"/>
            <a:ext cx="950571" cy="338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4363815" y="4400047"/>
            <a:ext cx="362010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4969679" y="408289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498846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798391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88508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507000" y="4120193"/>
            <a:ext cx="172519" cy="1447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224712-1560-AD48-92F8-A50D901DF92D}"/>
              </a:ext>
            </a:extLst>
          </p:cNvPr>
          <p:cNvSpPr/>
          <p:nvPr/>
        </p:nvSpPr>
        <p:spPr>
          <a:xfrm>
            <a:off x="5528798" y="435034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4747450" y="3790844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4853614" y="3069335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771469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75773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522044" y="4142794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3F492D7-0C0F-1941-897F-68B773652829}"/>
              </a:ext>
            </a:extLst>
          </p:cNvPr>
          <p:cNvSpPr/>
          <p:nvPr/>
        </p:nvSpPr>
        <p:spPr>
          <a:xfrm>
            <a:off x="5533283" y="3436618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5588427" y="2662448"/>
            <a:ext cx="0" cy="255415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730746" y="39047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247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390401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0029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8.b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11105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131140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13114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54180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54180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13734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27314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09370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093702"/>
            <a:ext cx="941846" cy="4481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197922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297607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729483" y="407611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2674707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597027" y="4256272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54056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729483" y="378325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290939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43640" y="3499883"/>
            <a:ext cx="14003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propose/</a:t>
            </a:r>
            <a:r>
              <a:rPr lang="en-US" sz="1400" dirty="0"/>
              <a:t>endorse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57709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194560"/>
            <a:ext cx="0" cy="32547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29701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54274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472487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382781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00447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395717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23938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26623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37950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36398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46790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5571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>
            <a:off x="4214138" y="3722262"/>
            <a:ext cx="4158614" cy="47050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8.c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2982430" y="336004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3DB3E1-06E3-854F-A712-1590DE6D49C2}"/>
              </a:ext>
            </a:extLst>
          </p:cNvPr>
          <p:cNvSpPr/>
          <p:nvPr/>
        </p:nvSpPr>
        <p:spPr>
          <a:xfrm>
            <a:off x="4168266" y="29354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A758781-1A1A-0E4E-8C1A-3EA701EC075B}"/>
              </a:ext>
            </a:extLst>
          </p:cNvPr>
          <p:cNvCxnSpPr>
            <a:cxnSpLocks/>
            <a:stCxn id="23" idx="0"/>
            <a:endCxn id="49" idx="1"/>
          </p:cNvCxnSpPr>
          <p:nvPr/>
        </p:nvCxnSpPr>
        <p:spPr>
          <a:xfrm rot="5400000" flipH="1" flipV="1">
            <a:off x="3207406" y="2869694"/>
            <a:ext cx="532870" cy="1388849"/>
          </a:xfrm>
          <a:prstGeom prst="bentConnector2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386499" y="3003920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2568962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419276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8.d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83149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415879" y="3662772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BF4DE-4DD9-F945-86DC-A9524BE15179}"/>
              </a:ext>
            </a:extLst>
          </p:cNvPr>
          <p:cNvCxnSpPr>
            <a:cxnSpLocks/>
          </p:cNvCxnSpPr>
          <p:nvPr/>
        </p:nvCxnSpPr>
        <p:spPr>
          <a:xfrm>
            <a:off x="3407279" y="3899625"/>
            <a:ext cx="784799" cy="94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68099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Writing First App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FabCar</a:t>
            </a:r>
            <a:r>
              <a:rPr lang="en-US" dirty="0"/>
              <a:t>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422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6DD8A-09AE-634A-BF7E-811F0FC6B0AD}"/>
              </a:ext>
            </a:extLst>
          </p:cNvPr>
          <p:cNvGrpSpPr/>
          <p:nvPr/>
        </p:nvGrpSpPr>
        <p:grpSpPr>
          <a:xfrm>
            <a:off x="1797958" y="1664801"/>
            <a:ext cx="8596083" cy="4204252"/>
            <a:chOff x="1866221" y="1689653"/>
            <a:chExt cx="8596083" cy="42042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97EEF3-47C5-FD47-9AAF-240C49CCDA4E}"/>
                </a:ext>
              </a:extLst>
            </p:cNvPr>
            <p:cNvSpPr/>
            <p:nvPr/>
          </p:nvSpPr>
          <p:spPr>
            <a:xfrm>
              <a:off x="6511615" y="1948218"/>
              <a:ext cx="3814163" cy="3814163"/>
            </a:xfrm>
            <a:prstGeom prst="ellipse">
              <a:avLst/>
            </a:prstGeom>
            <a:noFill/>
            <a:ln w="12700" cap="flat">
              <a:solidFill>
                <a:schemeClr val="bg2"/>
              </a:solidFill>
              <a:prstDash val="sys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7574F-9889-154C-AB93-C4C7FC5CC87B}"/>
                </a:ext>
              </a:extLst>
            </p:cNvPr>
            <p:cNvSpPr/>
            <p:nvPr/>
          </p:nvSpPr>
          <p:spPr>
            <a:xfrm>
              <a:off x="8406990" y="1689653"/>
              <a:ext cx="2055314" cy="420425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94CF0C-7A1C-1444-8CE0-27039C7C5855}"/>
                </a:ext>
              </a:extLst>
            </p:cNvPr>
            <p:cNvGrpSpPr/>
            <p:nvPr/>
          </p:nvGrpSpPr>
          <p:grpSpPr>
            <a:xfrm>
              <a:off x="1866221" y="3622628"/>
              <a:ext cx="1207477" cy="888264"/>
              <a:chOff x="1477108" y="3563816"/>
              <a:chExt cx="1207477" cy="88826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15A218-B3D3-1E45-B3A4-F23F919B8836}"/>
                  </a:ext>
                </a:extLst>
              </p:cNvPr>
              <p:cNvSpPr/>
              <p:nvPr/>
            </p:nvSpPr>
            <p:spPr>
              <a:xfrm>
                <a:off x="1477108" y="3563816"/>
                <a:ext cx="1207477" cy="888264"/>
              </a:xfrm>
              <a:prstGeom prst="rect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8E6E28A-91D3-4146-99D9-D64FCDA45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108" y="3764803"/>
                <a:ext cx="1206131" cy="0"/>
              </a:xfrm>
              <a:prstGeom prst="line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32D315-D7EE-8A49-9E50-003FC442752D}"/>
                  </a:ext>
                </a:extLst>
              </p:cNvPr>
              <p:cNvSpPr txBox="1"/>
              <p:nvPr/>
            </p:nvSpPr>
            <p:spPr>
              <a:xfrm>
                <a:off x="1613093" y="3907776"/>
                <a:ext cx="92268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Application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33E170-B21F-7E4F-8C94-45D2F0EE79F3}"/>
                  </a:ext>
                </a:extLst>
              </p:cNvPr>
              <p:cNvSpPr/>
              <p:nvPr/>
            </p:nvSpPr>
            <p:spPr>
              <a:xfrm>
                <a:off x="2303895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B29698-9135-E246-A677-F6DC5B89449E}"/>
                  </a:ext>
                </a:extLst>
              </p:cNvPr>
              <p:cNvSpPr/>
              <p:nvPr/>
            </p:nvSpPr>
            <p:spPr>
              <a:xfrm>
                <a:off x="2423258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710E00-708F-4041-9D94-A4418225E543}"/>
                  </a:ext>
                </a:extLst>
              </p:cNvPr>
              <p:cNvSpPr/>
              <p:nvPr/>
            </p:nvSpPr>
            <p:spPr>
              <a:xfrm>
                <a:off x="2542621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142252" y="3849762"/>
              <a:ext cx="304565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2A78F-DF90-1D41-9D99-19D32DEE65EF}"/>
                </a:ext>
              </a:extLst>
            </p:cNvPr>
            <p:cNvSpPr txBox="1"/>
            <p:nvPr/>
          </p:nvSpPr>
          <p:spPr>
            <a:xfrm>
              <a:off x="6135568" y="3294825"/>
              <a:ext cx="783226" cy="52321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Network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Peer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E5F0B6-4082-FE4D-95BF-312F441DAF93}"/>
                </a:ext>
              </a:extLst>
            </p:cNvPr>
            <p:cNvSpPr/>
            <p:nvPr/>
          </p:nvSpPr>
          <p:spPr>
            <a:xfrm>
              <a:off x="6240170" y="3805151"/>
              <a:ext cx="523218" cy="523218"/>
            </a:xfrm>
            <a:prstGeom prst="roundRect">
              <a:avLst/>
            </a:prstGeom>
            <a:solidFill>
              <a:srgbClr val="B1DBE6"/>
            </a:solidFill>
            <a:ln w="19050" cap="flat">
              <a:solidFill>
                <a:srgbClr val="7A98B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540455" y="3393074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4037142" y="3849762"/>
              <a:ext cx="8569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Run query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4037142" y="4278387"/>
              <a:ext cx="161518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Return query results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545288" y="3447478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545288" y="3570587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545288" y="3693696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573537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693471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816580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170317" y="3980841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1B878-9502-7D48-8123-F42F74CBFA38}"/>
                </a:ext>
              </a:extLst>
            </p:cNvPr>
            <p:cNvSpPr txBox="1"/>
            <p:nvPr/>
          </p:nvSpPr>
          <p:spPr>
            <a:xfrm>
              <a:off x="8437724" y="3194345"/>
              <a:ext cx="52353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query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8173D3B-6377-E941-9687-7A755660F938}"/>
                </a:ext>
              </a:extLst>
            </p:cNvPr>
            <p:cNvCxnSpPr/>
            <p:nvPr/>
          </p:nvCxnSpPr>
          <p:spPr>
            <a:xfrm>
              <a:off x="8115130" y="3510037"/>
              <a:ext cx="1181100" cy="437403"/>
            </a:xfrm>
            <a:prstGeom prst="bentConnector3">
              <a:avLst>
                <a:gd name="adj1" fmla="val 99462"/>
              </a:avLst>
            </a:prstGeom>
            <a:noFill/>
            <a:ln w="19050" cap="flat">
              <a:solidFill>
                <a:schemeClr val="bg2"/>
              </a:solidFill>
              <a:prstDash val="dash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C9E770-E59C-0241-9B9C-D632529F16B8}"/>
                </a:ext>
              </a:extLst>
            </p:cNvPr>
            <p:cNvSpPr/>
            <p:nvPr/>
          </p:nvSpPr>
          <p:spPr>
            <a:xfrm>
              <a:off x="8667580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F043BD-CA8E-8F43-8069-FDF8EF45C6D3}"/>
                </a:ext>
              </a:extLst>
            </p:cNvPr>
            <p:cNvSpPr/>
            <p:nvPr/>
          </p:nvSpPr>
          <p:spPr>
            <a:xfrm>
              <a:off x="9003402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B70355-AF4F-7043-8476-2AC8BD4AB72E}"/>
                </a:ext>
              </a:extLst>
            </p:cNvPr>
            <p:cNvSpPr/>
            <p:nvPr/>
          </p:nvSpPr>
          <p:spPr>
            <a:xfrm>
              <a:off x="9339224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1099C6-32EF-3C48-A990-DCFDF9342265}"/>
                </a:ext>
              </a:extLst>
            </p:cNvPr>
            <p:cNvSpPr/>
            <p:nvPr/>
          </p:nvSpPr>
          <p:spPr>
            <a:xfrm>
              <a:off x="9675046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3E67C7-DE71-FD4D-98A5-B5CF79001CDE}"/>
                </a:ext>
              </a:extLst>
            </p:cNvPr>
            <p:cNvSpPr/>
            <p:nvPr/>
          </p:nvSpPr>
          <p:spPr>
            <a:xfrm>
              <a:off x="10010868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C8ED9C-28C4-E442-9C79-43407621C066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8950883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09CAF0-D8D9-D442-8F6D-F668F22363B1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286705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4BE390-13AE-034C-A930-113AA6FDD88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9622527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B4664-F545-B94F-9E74-172380C1F94D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958349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5E1D09-4E4C-1A4C-86DC-634A7ACD3AAF}"/>
                </a:ext>
              </a:extLst>
            </p:cNvPr>
            <p:cNvSpPr txBox="1"/>
            <p:nvPr/>
          </p:nvSpPr>
          <p:spPr>
            <a:xfrm>
              <a:off x="9231352" y="4344874"/>
              <a:ext cx="56201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ledger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41FAD5-712D-474D-91CA-17BD9693E8FC}"/>
                </a:ext>
              </a:extLst>
            </p:cNvPr>
            <p:cNvSpPr txBox="1"/>
            <p:nvPr/>
          </p:nvSpPr>
          <p:spPr>
            <a:xfrm>
              <a:off x="8379941" y="1771472"/>
              <a:ext cx="158793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Blockchain Network</a:t>
              </a:r>
            </a:p>
          </p:txBody>
        </p:sp>
      </p:grp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520686"/>
            <a:ext cx="8943280" cy="449248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Query</a:t>
            </a:r>
          </a:p>
        </p:txBody>
      </p:sp>
    </p:spTree>
    <p:extLst>
      <p:ext uri="{BB962C8B-B14F-4D97-AF65-F5344CB8AC3E}">
        <p14:creationId xmlns:p14="http://schemas.microsoft.com/office/powerpoint/2010/main" val="17310443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97EEF3-47C5-FD47-9AAF-240C49CCDA4E}"/>
              </a:ext>
            </a:extLst>
          </p:cNvPr>
          <p:cNvSpPr/>
          <p:nvPr/>
        </p:nvSpPr>
        <p:spPr>
          <a:xfrm>
            <a:off x="6443352" y="2201658"/>
            <a:ext cx="3814163" cy="3814163"/>
          </a:xfrm>
          <a:prstGeom prst="ellipse">
            <a:avLst/>
          </a:prstGeom>
          <a:noFill/>
          <a:ln w="12700" cap="flat">
            <a:solidFill>
              <a:schemeClr val="bg2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7574F-9889-154C-AB93-C4C7FC5CC87B}"/>
              </a:ext>
            </a:extLst>
          </p:cNvPr>
          <p:cNvSpPr/>
          <p:nvPr/>
        </p:nvSpPr>
        <p:spPr>
          <a:xfrm>
            <a:off x="8338727" y="1943093"/>
            <a:ext cx="2055314" cy="4204252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4CF0C-7A1C-1444-8CE0-27039C7C5855}"/>
              </a:ext>
            </a:extLst>
          </p:cNvPr>
          <p:cNvGrpSpPr/>
          <p:nvPr/>
        </p:nvGrpSpPr>
        <p:grpSpPr>
          <a:xfrm>
            <a:off x="1797958" y="3876068"/>
            <a:ext cx="1207477" cy="888264"/>
            <a:chOff x="1477108" y="3563816"/>
            <a:chExt cx="1207477" cy="8882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15A218-B3D3-1E45-B3A4-F23F919B8836}"/>
                </a:ext>
              </a:extLst>
            </p:cNvPr>
            <p:cNvSpPr/>
            <p:nvPr/>
          </p:nvSpPr>
          <p:spPr>
            <a:xfrm>
              <a:off x="1477108" y="3563816"/>
              <a:ext cx="1207477" cy="888264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E6E28A-91D3-4146-99D9-D64FCDA4552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108" y="3764803"/>
              <a:ext cx="1206131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32D315-D7EE-8A49-9E50-003FC442752D}"/>
                </a:ext>
              </a:extLst>
            </p:cNvPr>
            <p:cNvSpPr txBox="1"/>
            <p:nvPr/>
          </p:nvSpPr>
          <p:spPr>
            <a:xfrm>
              <a:off x="1613093" y="3907776"/>
              <a:ext cx="92268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33E170-B21F-7E4F-8C94-45D2F0EE79F3}"/>
                </a:ext>
              </a:extLst>
            </p:cNvPr>
            <p:cNvSpPr/>
            <p:nvPr/>
          </p:nvSpPr>
          <p:spPr>
            <a:xfrm>
              <a:off x="2303895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B29698-9135-E246-A677-F6DC5B89449E}"/>
                </a:ext>
              </a:extLst>
            </p:cNvPr>
            <p:cNvSpPr/>
            <p:nvPr/>
          </p:nvSpPr>
          <p:spPr>
            <a:xfrm>
              <a:off x="2423258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710E00-708F-4041-9D94-A4418225E543}"/>
                </a:ext>
              </a:extLst>
            </p:cNvPr>
            <p:cNvSpPr/>
            <p:nvPr/>
          </p:nvSpPr>
          <p:spPr>
            <a:xfrm>
              <a:off x="2542621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42A78F-DF90-1D41-9D99-19D32DEE65EF}"/>
              </a:ext>
            </a:extLst>
          </p:cNvPr>
          <p:cNvSpPr txBox="1"/>
          <p:nvPr/>
        </p:nvSpPr>
        <p:spPr>
          <a:xfrm>
            <a:off x="6081734" y="3528387"/>
            <a:ext cx="754371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E5F0B6-4082-FE4D-95BF-312F441DAF93}"/>
              </a:ext>
            </a:extLst>
          </p:cNvPr>
          <p:cNvSpPr/>
          <p:nvPr/>
        </p:nvSpPr>
        <p:spPr>
          <a:xfrm>
            <a:off x="6171907" y="405859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8C1EB6-39FB-D14B-85D0-754C32BC71F2}"/>
              </a:ext>
            </a:extLst>
          </p:cNvPr>
          <p:cNvGrpSpPr/>
          <p:nvPr/>
        </p:nvGrpSpPr>
        <p:grpSpPr>
          <a:xfrm>
            <a:off x="3471553" y="4103202"/>
            <a:ext cx="2378072" cy="782565"/>
            <a:chOff x="3073989" y="4103202"/>
            <a:chExt cx="2378072" cy="7825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073989" y="4103202"/>
              <a:ext cx="219271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3089127" y="4103202"/>
              <a:ext cx="149656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submit transaction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3089127" y="4577992"/>
              <a:ext cx="236293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n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otify transaction committed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DB5F-227E-214C-9482-F9CD9153904C}"/>
              </a:ext>
            </a:extLst>
          </p:cNvPr>
          <p:cNvGrpSpPr/>
          <p:nvPr/>
        </p:nvGrpSpPr>
        <p:grpSpPr>
          <a:xfrm>
            <a:off x="8209362" y="2839455"/>
            <a:ext cx="1198403" cy="879745"/>
            <a:chOff x="7348345" y="3048024"/>
            <a:chExt cx="1198403" cy="879745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755459" y="3365539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760292" y="3419943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760292" y="3543052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760292" y="3666161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546002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665936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789045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348345" y="3048024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41B878-9502-7D48-8123-F42F74CBFA38}"/>
              </a:ext>
            </a:extLst>
          </p:cNvPr>
          <p:cNvSpPr txBox="1"/>
          <p:nvPr/>
        </p:nvSpPr>
        <p:spPr>
          <a:xfrm>
            <a:off x="8154375" y="3800409"/>
            <a:ext cx="6213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8173D3B-6377-E941-9687-7A755660F938}"/>
              </a:ext>
            </a:extLst>
          </p:cNvPr>
          <p:cNvCxnSpPr>
            <a:cxnSpLocks/>
            <a:stCxn id="18" idx="0"/>
            <a:endCxn id="38" idx="0"/>
          </p:cNvCxnSpPr>
          <p:nvPr/>
        </p:nvCxnSpPr>
        <p:spPr>
          <a:xfrm rot="5400000">
            <a:off x="8546016" y="3995647"/>
            <a:ext cx="573846" cy="522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bg2"/>
            </a:solidFill>
            <a:prstDash val="dash"/>
            <a:miter lim="8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DC9E770-E59C-0241-9B9C-D632529F16B8}"/>
              </a:ext>
            </a:extLst>
          </p:cNvPr>
          <p:cNvSpPr/>
          <p:nvPr/>
        </p:nvSpPr>
        <p:spPr>
          <a:xfrm>
            <a:off x="7345387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F043BD-CA8E-8F43-8069-FDF8EF45C6D3}"/>
              </a:ext>
            </a:extLst>
          </p:cNvPr>
          <p:cNvSpPr/>
          <p:nvPr/>
        </p:nvSpPr>
        <p:spPr>
          <a:xfrm>
            <a:off x="7681209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70355-AF4F-7043-8476-2AC8BD4AB72E}"/>
              </a:ext>
            </a:extLst>
          </p:cNvPr>
          <p:cNvSpPr/>
          <p:nvPr/>
        </p:nvSpPr>
        <p:spPr>
          <a:xfrm>
            <a:off x="8017031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099C6-32EF-3C48-A990-DCFDF9342265}"/>
              </a:ext>
            </a:extLst>
          </p:cNvPr>
          <p:cNvSpPr/>
          <p:nvPr/>
        </p:nvSpPr>
        <p:spPr>
          <a:xfrm>
            <a:off x="8352853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E67C7-DE71-FD4D-98A5-B5CF79001CDE}"/>
              </a:ext>
            </a:extLst>
          </p:cNvPr>
          <p:cNvSpPr/>
          <p:nvPr/>
        </p:nvSpPr>
        <p:spPr>
          <a:xfrm>
            <a:off x="8688675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C8ED9C-28C4-E442-9C79-43407621C066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628690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09CAF0-D8D9-D442-8F6D-F668F22363B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64512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4BE390-13AE-034C-A930-113AA6FDD88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300334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B4664-F545-B94F-9E74-172380C1F94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636156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5E1D09-4E4C-1A4C-86DC-634A7ACD3AAF}"/>
              </a:ext>
            </a:extLst>
          </p:cNvPr>
          <p:cNvSpPr txBox="1"/>
          <p:nvPr/>
        </p:nvSpPr>
        <p:spPr>
          <a:xfrm>
            <a:off x="7909159" y="4584824"/>
            <a:ext cx="5620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ledger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41FAD5-712D-474D-91CA-17BD9693E8FC}"/>
              </a:ext>
            </a:extLst>
          </p:cNvPr>
          <p:cNvSpPr txBox="1"/>
          <p:nvPr/>
        </p:nvSpPr>
        <p:spPr>
          <a:xfrm>
            <a:off x="8655003" y="2054134"/>
            <a:ext cx="15879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 Network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480486"/>
            <a:ext cx="8943280" cy="5276902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Submit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D34D08-69B8-E843-B192-6D92EE70D5EF}"/>
              </a:ext>
            </a:extLst>
          </p:cNvPr>
          <p:cNvSpPr/>
          <p:nvPr/>
        </p:nvSpPr>
        <p:spPr>
          <a:xfrm>
            <a:off x="6732099" y="515648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355ECC4-5FBF-0047-ADD1-8405DFE805E5}"/>
              </a:ext>
            </a:extLst>
          </p:cNvPr>
          <p:cNvSpPr/>
          <p:nvPr/>
        </p:nvSpPr>
        <p:spPr>
          <a:xfrm>
            <a:off x="6732099" y="2482548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00C70-DFA1-E14B-9D92-6D7FE76E1B19}"/>
              </a:ext>
            </a:extLst>
          </p:cNvPr>
          <p:cNvSpPr txBox="1"/>
          <p:nvPr/>
        </p:nvSpPr>
        <p:spPr>
          <a:xfrm>
            <a:off x="6622135" y="1941115"/>
            <a:ext cx="743150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A5CF79-6CE9-D640-81CA-422513D00CE9}"/>
              </a:ext>
            </a:extLst>
          </p:cNvPr>
          <p:cNvSpPr txBox="1"/>
          <p:nvPr/>
        </p:nvSpPr>
        <p:spPr>
          <a:xfrm>
            <a:off x="6602095" y="5722775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99C4A5B-D558-DC4B-BDE0-83A08EE64B7A}"/>
              </a:ext>
            </a:extLst>
          </p:cNvPr>
          <p:cNvSpPr/>
          <p:nvPr/>
        </p:nvSpPr>
        <p:spPr>
          <a:xfrm>
            <a:off x="8042249" y="566611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5412F-0A97-F04F-B348-90096DA209CC}"/>
              </a:ext>
            </a:extLst>
          </p:cNvPr>
          <p:cNvSpPr txBox="1"/>
          <p:nvPr/>
        </p:nvSpPr>
        <p:spPr>
          <a:xfrm>
            <a:off x="7934980" y="6234170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71B4698-62B3-0D49-8214-8BFE1DD5F493}"/>
              </a:ext>
            </a:extLst>
          </p:cNvPr>
          <p:cNvSpPr/>
          <p:nvPr/>
        </p:nvSpPr>
        <p:spPr>
          <a:xfrm>
            <a:off x="8044537" y="2000600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E891A2-64DF-6F43-AE26-D329BA088EA0}"/>
              </a:ext>
            </a:extLst>
          </p:cNvPr>
          <p:cNvSpPr txBox="1"/>
          <p:nvPr/>
        </p:nvSpPr>
        <p:spPr>
          <a:xfrm>
            <a:off x="7928759" y="1480486"/>
            <a:ext cx="7431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887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Commercial Paper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Tutorial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925319" y="359828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5740873" y="3395188"/>
            <a:ext cx="1136919" cy="113691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8433548" y="359828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5201921" y="3706585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7090577" y="3563839"/>
            <a:ext cx="29751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1FD87-6C6E-E449-BA0D-37D82BD0C9F5}"/>
              </a:ext>
            </a:extLst>
          </p:cNvPr>
          <p:cNvSpPr txBox="1"/>
          <p:nvPr/>
        </p:nvSpPr>
        <p:spPr>
          <a:xfrm>
            <a:off x="6966345" y="4125379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835239-E505-3D4C-B4E9-7F48F4DF3929}"/>
              </a:ext>
            </a:extLst>
          </p:cNvPr>
          <p:cNvCxnSpPr>
            <a:cxnSpLocks/>
          </p:cNvCxnSpPr>
          <p:nvPr/>
        </p:nvCxnSpPr>
        <p:spPr>
          <a:xfrm flipH="1" flipV="1">
            <a:off x="6847912" y="378016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42C1FB-6FC3-A34D-A1CC-A1E8DECBE842}"/>
              </a:ext>
            </a:extLst>
          </p:cNvPr>
          <p:cNvCxnSpPr>
            <a:cxnSpLocks/>
          </p:cNvCxnSpPr>
          <p:nvPr/>
        </p:nvCxnSpPr>
        <p:spPr>
          <a:xfrm flipH="1" flipV="1">
            <a:off x="6847910" y="416924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EAB6F5-92A9-1345-93EB-7FEAB5AC2633}"/>
              </a:ext>
            </a:extLst>
          </p:cNvPr>
          <p:cNvGrpSpPr/>
          <p:nvPr/>
        </p:nvGrpSpPr>
        <p:grpSpPr>
          <a:xfrm>
            <a:off x="4367987" y="3446779"/>
            <a:ext cx="466037" cy="931440"/>
            <a:chOff x="4188945" y="2848482"/>
            <a:chExt cx="138497" cy="2768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E32A9A-A4EC-EC4C-9E02-0DD949F7E96D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02749719-FFE8-1B44-8CC5-BDEB313369B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7F767-DE04-FC4A-AEF8-CD4F85EFDAEE}"/>
              </a:ext>
            </a:extLst>
          </p:cNvPr>
          <p:cNvSpPr txBox="1"/>
          <p:nvPr/>
        </p:nvSpPr>
        <p:spPr>
          <a:xfrm>
            <a:off x="4276718" y="4378219"/>
            <a:ext cx="6485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ADC64B-BD17-8342-8899-428D6FCDC1C8}"/>
              </a:ext>
            </a:extLst>
          </p:cNvPr>
          <p:cNvGrpSpPr/>
          <p:nvPr/>
        </p:nvGrpSpPr>
        <p:grpSpPr>
          <a:xfrm>
            <a:off x="7751810" y="3466238"/>
            <a:ext cx="466037" cy="931455"/>
            <a:chOff x="4188945" y="2848478"/>
            <a:chExt cx="138497" cy="27681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88487B-8DC6-D549-9029-1A752FA89DCD}"/>
                </a:ext>
              </a:extLst>
            </p:cNvPr>
            <p:cNvSpPr/>
            <p:nvPr/>
          </p:nvSpPr>
          <p:spPr>
            <a:xfrm>
              <a:off x="4202973" y="2848478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Round Same Side Corner Rectangle 60">
              <a:extLst>
                <a:ext uri="{FF2B5EF4-FFF2-40B4-BE49-F238E27FC236}">
                  <a16:creationId xmlns:a16="http://schemas.microsoft.com/office/drawing/2014/main" id="{F9356664-A82F-B04E-BF36-4964D3A1B2D1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13E974-E169-C04C-AE23-ED95A6CAD1F8}"/>
              </a:ext>
            </a:extLst>
          </p:cNvPr>
          <p:cNvSpPr txBox="1"/>
          <p:nvPr/>
        </p:nvSpPr>
        <p:spPr>
          <a:xfrm>
            <a:off x="7739890" y="4378219"/>
            <a:ext cx="4898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Balaji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D74033-8E1D-9046-8F46-F5D5273D798A}"/>
              </a:ext>
            </a:extLst>
          </p:cNvPr>
          <p:cNvCxnSpPr/>
          <p:nvPr/>
        </p:nvCxnSpPr>
        <p:spPr>
          <a:xfrm>
            <a:off x="1956378" y="278615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07E20E-EC0E-3A4C-A370-1447C1103EC7}"/>
              </a:ext>
            </a:extLst>
          </p:cNvPr>
          <p:cNvCxnSpPr/>
          <p:nvPr/>
        </p:nvCxnSpPr>
        <p:spPr>
          <a:xfrm>
            <a:off x="1956378" y="52286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03CAC7-3A80-FA4A-9F25-7E5F0E7B8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01775" y="3963648"/>
            <a:ext cx="73909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09798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Download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622598" y="301189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fabric-samples</a:t>
            </a:r>
          </a:p>
          <a:p>
            <a:pPr algn="ctr"/>
            <a:r>
              <a:rPr lang="en-US" sz="1400" dirty="0"/>
              <a:t>GitHub repository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5622598" y="414817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Local machine</a:t>
            </a:r>
          </a:p>
          <a:p>
            <a:pPr algn="ctr"/>
            <a:r>
              <a:rPr lang="en-US" sz="1400" dirty="0"/>
              <a:t>(MacOS, Linux)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6238452" y="3759726"/>
            <a:ext cx="8216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D7B0C-EE92-F842-949E-C947C0E09484}"/>
              </a:ext>
            </a:extLst>
          </p:cNvPr>
          <p:cNvCxnSpPr>
            <a:stCxn id="4" idx="2"/>
            <a:endCxn id="91" idx="0"/>
          </p:cNvCxnSpPr>
          <p:nvPr/>
        </p:nvCxnSpPr>
        <p:spPr>
          <a:xfrm>
            <a:off x="6238452" y="3736317"/>
            <a:ext cx="0" cy="4118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22C6C5-46F4-EC42-9BA6-FC1800FF2355}"/>
              </a:ext>
            </a:extLst>
          </p:cNvPr>
          <p:cNvCxnSpPr/>
          <p:nvPr/>
        </p:nvCxnSpPr>
        <p:spPr>
          <a:xfrm>
            <a:off x="1956378" y="256517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EE573-007C-764F-9262-0AFE87FDAC32}"/>
              </a:ext>
            </a:extLst>
          </p:cNvPr>
          <p:cNvCxnSpPr/>
          <p:nvPr/>
        </p:nvCxnSpPr>
        <p:spPr>
          <a:xfrm>
            <a:off x="1956378" y="500762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6A05B-057B-BD4B-911F-57763F3C1396}"/>
              </a:ext>
            </a:extLst>
          </p:cNvPr>
          <p:cNvSpPr/>
          <p:nvPr/>
        </p:nvSpPr>
        <p:spPr>
          <a:xfrm>
            <a:off x="3709827" y="2643153"/>
            <a:ext cx="507714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https://github.com/hyperledger/fabric-samples</a:t>
            </a:r>
          </a:p>
        </p:txBody>
      </p: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Create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863502" y="3281246"/>
            <a:ext cx="3192396" cy="1349064"/>
            <a:chOff x="5115222" y="3134727"/>
            <a:chExt cx="3192396" cy="13490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5115222" y="3438526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Org2 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658225" y="2780754"/>
            <a:ext cx="15494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Fabric test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70173-16CE-2145-957D-D40C99940052}"/>
              </a:ext>
            </a:extLst>
          </p:cNvPr>
          <p:cNvSpPr/>
          <p:nvPr/>
        </p:nvSpPr>
        <p:spPr>
          <a:xfrm>
            <a:off x="4131812" y="390588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AB65B-3836-B546-9019-5DE0E29E537B}"/>
              </a:ext>
            </a:extLst>
          </p:cNvPr>
          <p:cNvSpPr/>
          <p:nvPr/>
        </p:nvSpPr>
        <p:spPr>
          <a:xfrm>
            <a:off x="3905560" y="32812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Org1 peer</a:t>
            </a:r>
          </a:p>
        </p:txBody>
      </p:sp>
    </p:spTree>
    <p:extLst>
      <p:ext uri="{BB962C8B-B14F-4D97-AF65-F5344CB8AC3E}">
        <p14:creationId xmlns:p14="http://schemas.microsoft.com/office/powerpoint/2010/main" val="3190603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709484" y="271084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44288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86085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436</Words>
  <Application>Microsoft Macintosh PowerPoint</Application>
  <PresentationFormat>Widescreen</PresentationFormat>
  <Paragraphs>277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Diagrams for Documentation</vt:lpstr>
      <vt:lpstr>Writing First App Topic</vt:lpstr>
      <vt:lpstr>PowerPoint Presentation</vt:lpstr>
      <vt:lpstr>PowerPoint Presentation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175</cp:revision>
  <cp:lastPrinted>2020-02-06T19:30:31Z</cp:lastPrinted>
  <dcterms:modified xsi:type="dcterms:W3CDTF">2020-02-06T19:37:07Z</dcterms:modified>
</cp:coreProperties>
</file>