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6" r:id="rId3"/>
    <p:sldId id="260" r:id="rId4"/>
    <p:sldId id="261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FDD3-2113-0643-91A1-BC41AE7B624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751E-5915-6B44-8D00-2CDE2AF09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3871-9064-4944-9B9D-6E38CFC8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4BCB-F961-BE4E-897B-FE931239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E6AF-0AA7-6C42-A5C5-0B943F5E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A93E-C255-C34C-87FD-8B4B4C27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1982-319F-F14C-82CA-F4651D75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8FE0-295E-5C4D-BAEC-DB6777B6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FF284-96E1-B448-B7D4-CA572B06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5B04-23F4-3B48-8099-88288CE8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A8DC-C81B-B646-9FC0-0278706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75B5-D73F-B644-A4FE-0F0A7E16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6A30F-5E09-A04A-91EE-86AAFC76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E4E2-E1D4-8D40-A183-AF33BE4F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51B2-E387-214A-AA33-64DF153C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ABA5-C195-8146-BCC0-B39C4C95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8BFC-DF2F-0248-A170-36F3482A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A8C7-F209-3E49-875C-425A284C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C01-C10F-7847-BA8B-99770C5A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18F-0E53-C94E-9166-3142F155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CF9C-33F4-F34B-A8A9-66A86000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8FA2-BD2C-1340-A3BD-930D9EB0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AA4D-7D3E-1A44-BD21-1AF9FFC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E197-3E6C-AF42-A52E-DB5521C7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A343-F32D-1D41-B510-074DFF0F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34FC-D6C1-B049-8018-55C7B9E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9CD1-56FB-DF4D-BC2A-69F11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B73-CC5E-B842-9663-8D3F2926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EFED-D3F6-7644-BF9F-94E966C0B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ABDD2-E022-A346-8960-68882863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0BC95-E9D7-3C41-BC19-DFD21A71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5388-E238-AF46-B38B-E92363D9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6D57-4B2D-094A-8653-65C0118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6CF5-F9C1-954A-93B0-4A3D316B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6E843-A098-E14B-8C75-B9E674C6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05A4-23D7-4245-99D8-68403EDA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31FB7-29F8-0346-AFFA-8EEBE0EFC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FA59-D537-2340-B27E-958C292D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14DB-B3CB-884A-AD51-A3054B53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6A48A-26BE-9748-B8BF-A748E2E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8BA3C-DA05-AF47-BE61-83610EA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356C-D089-7744-A895-F7589D75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005E-CBEB-A245-AD4F-2ACC61AE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7490-7389-B44A-B370-6A19355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F14B8-6FD8-884A-BE3A-D8AE4BD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3E2D5-285E-8F4D-8A34-F4CC5BFA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1DE8F-8FBB-DF48-8A54-E8058F5C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798A-2967-FB49-BA42-AADC4CC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F88B-82CB-2A41-9D33-B1E3E339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B983-9C98-584B-8CDA-D261CE7F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9955-C244-0A41-A4D2-ABAC006D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F9B3-92EF-CD4B-8F93-7B256F8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FEF3-DE7B-CE48-9F08-81C7E54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A863-4807-8547-96E8-078EC71F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97DB-A5C6-8147-AFBE-6B7C9413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33AC8-AE9D-CF40-9A01-D19106A6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C8BE-26DE-444B-9832-1230C2F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C3754-61DC-A44E-989F-3C185AAA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75ED-4ADA-564A-9113-82D3CFC6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2F46-DA81-BC4C-AF95-F06D53D9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AD5AB-57CA-2144-A845-D77B0D91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4870-C727-8645-8961-0C97CB5C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3EE3-1D4A-8B4C-9BDF-B64255FCF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5146-0BF9-7E45-AACD-59CE42CB07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F1FE-77AD-3F4E-ABE6-9DD1AD17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43E7-1F27-3B40-A711-C64B980BE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1ABB-8B41-464E-A5D6-723C5EF9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B30E98-64D8-4044-A820-169570296C73}"/>
              </a:ext>
            </a:extLst>
          </p:cNvPr>
          <p:cNvCxnSpPr>
            <a:cxnSpLocks/>
          </p:cNvCxnSpPr>
          <p:nvPr/>
        </p:nvCxnSpPr>
        <p:spPr>
          <a:xfrm>
            <a:off x="3467114" y="1562483"/>
            <a:ext cx="43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B81FF3-7606-0741-B4D6-988EF3262C07}"/>
              </a:ext>
            </a:extLst>
          </p:cNvPr>
          <p:cNvGrpSpPr/>
          <p:nvPr/>
        </p:nvGrpSpPr>
        <p:grpSpPr>
          <a:xfrm>
            <a:off x="3902914" y="1287126"/>
            <a:ext cx="1373475" cy="1226867"/>
            <a:chOff x="6793933" y="1069834"/>
            <a:chExt cx="1983526" cy="246632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E67AD9-4C3D-0D4D-9285-94B33417A12B}"/>
                </a:ext>
              </a:extLst>
            </p:cNvPr>
            <p:cNvSpPr/>
            <p:nvPr/>
          </p:nvSpPr>
          <p:spPr>
            <a:xfrm>
              <a:off x="6793933" y="1069834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D1D6D7A8-FA69-6747-B868-2C517F6C725C}"/>
                </a:ext>
              </a:extLst>
            </p:cNvPr>
            <p:cNvSpPr/>
            <p:nvPr/>
          </p:nvSpPr>
          <p:spPr>
            <a:xfrm>
              <a:off x="6959973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66709D-ACD0-0E41-B667-1E0C8FA674F6}"/>
                </a:ext>
              </a:extLst>
            </p:cNvPr>
            <p:cNvSpPr txBox="1"/>
            <p:nvPr/>
          </p:nvSpPr>
          <p:spPr>
            <a:xfrm>
              <a:off x="6793933" y="2793704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Farmer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C7F73-7FB4-9C42-9F0F-13E66407C226}"/>
              </a:ext>
            </a:extLst>
          </p:cNvPr>
          <p:cNvGrpSpPr/>
          <p:nvPr/>
        </p:nvGrpSpPr>
        <p:grpSpPr>
          <a:xfrm>
            <a:off x="3063678" y="2575440"/>
            <a:ext cx="1265744" cy="1276280"/>
            <a:chOff x="2613819" y="3505530"/>
            <a:chExt cx="1983526" cy="24258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5C1A4-BB75-7244-8103-49D1311453AC}"/>
                </a:ext>
              </a:extLst>
            </p:cNvPr>
            <p:cNvSpPr/>
            <p:nvPr/>
          </p:nvSpPr>
          <p:spPr>
            <a:xfrm>
              <a:off x="2613819" y="3505530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4A5A9BBE-186F-0544-90BF-FAA6C3443FAB}"/>
                </a:ext>
              </a:extLst>
            </p:cNvPr>
            <p:cNvSpPr/>
            <p:nvPr/>
          </p:nvSpPr>
          <p:spPr>
            <a:xfrm>
              <a:off x="2779859" y="3655633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614788-C536-0446-9B42-EEA3F2081F38}"/>
                </a:ext>
              </a:extLst>
            </p:cNvPr>
            <p:cNvSpPr txBox="1"/>
            <p:nvPr/>
          </p:nvSpPr>
          <p:spPr>
            <a:xfrm>
              <a:off x="2613819" y="5229399"/>
              <a:ext cx="1983526" cy="702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Shipper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299169-74B3-884B-97A7-571590EDEFEC}"/>
              </a:ext>
            </a:extLst>
          </p:cNvPr>
          <p:cNvGrpSpPr/>
          <p:nvPr/>
        </p:nvGrpSpPr>
        <p:grpSpPr>
          <a:xfrm>
            <a:off x="2227390" y="1296646"/>
            <a:ext cx="1239724" cy="1226867"/>
            <a:chOff x="4061619" y="1070571"/>
            <a:chExt cx="1983526" cy="246632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C5BC93F-45FC-4A47-A257-027004F35A6A}"/>
                </a:ext>
              </a:extLst>
            </p:cNvPr>
            <p:cNvGrpSpPr/>
            <p:nvPr/>
          </p:nvGrpSpPr>
          <p:grpSpPr>
            <a:xfrm>
              <a:off x="4061619" y="1070571"/>
              <a:ext cx="1983526" cy="1723869"/>
              <a:chOff x="4061619" y="1070571"/>
              <a:chExt cx="1983526" cy="172386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D6D17DA-F548-5A4E-882E-2F67502E3941}"/>
                  </a:ext>
                </a:extLst>
              </p:cNvPr>
              <p:cNvSpPr/>
              <p:nvPr/>
            </p:nvSpPr>
            <p:spPr>
              <a:xfrm>
                <a:off x="4061619" y="1070571"/>
                <a:ext cx="1983526" cy="17238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4A34C322-CDCB-AE45-8404-99F0740DCB0E}"/>
                  </a:ext>
                </a:extLst>
              </p:cNvPr>
              <p:cNvSpPr/>
              <p:nvPr/>
            </p:nvSpPr>
            <p:spPr>
              <a:xfrm>
                <a:off x="4227659" y="1220674"/>
                <a:ext cx="1651445" cy="1423659"/>
              </a:xfrm>
              <a:prstGeom prst="triangle">
                <a:avLst/>
              </a:prstGeom>
              <a:solidFill>
                <a:srgbClr val="4C8FC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288000" numCol="1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ORG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854A9B-806D-4644-AE04-80F7CB178F1A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Distributor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5C43E3-F2E1-874C-8200-3D2CC1724C1E}"/>
              </a:ext>
            </a:extLst>
          </p:cNvPr>
          <p:cNvGrpSpPr/>
          <p:nvPr/>
        </p:nvGrpSpPr>
        <p:grpSpPr>
          <a:xfrm>
            <a:off x="2219084" y="4420669"/>
            <a:ext cx="1239724" cy="1226867"/>
            <a:chOff x="4061619" y="1070571"/>
            <a:chExt cx="1983526" cy="24663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1CDD0F6-3676-CE48-AC7D-33D8A76EB45C}"/>
                </a:ext>
              </a:extLst>
            </p:cNvPr>
            <p:cNvGrpSpPr/>
            <p:nvPr/>
          </p:nvGrpSpPr>
          <p:grpSpPr>
            <a:xfrm>
              <a:off x="4061619" y="1070571"/>
              <a:ext cx="1983526" cy="1723869"/>
              <a:chOff x="4061619" y="1070571"/>
              <a:chExt cx="1983526" cy="172386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9B2D7B-00A0-C446-8883-9881C40C4A1D}"/>
                  </a:ext>
                </a:extLst>
              </p:cNvPr>
              <p:cNvSpPr/>
              <p:nvPr/>
            </p:nvSpPr>
            <p:spPr>
              <a:xfrm>
                <a:off x="4061619" y="1070571"/>
                <a:ext cx="1983526" cy="17238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17DBB2DA-CED8-B64E-98FA-B416C4B0F416}"/>
                  </a:ext>
                </a:extLst>
              </p:cNvPr>
              <p:cNvSpPr/>
              <p:nvPr/>
            </p:nvSpPr>
            <p:spPr>
              <a:xfrm>
                <a:off x="4227659" y="1220674"/>
                <a:ext cx="1651445" cy="1423659"/>
              </a:xfrm>
              <a:prstGeom prst="triangle">
                <a:avLst/>
              </a:prstGeom>
              <a:solidFill>
                <a:srgbClr val="4C8FC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288000" numCol="1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ORG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05763-CD5D-2949-8B99-A2FC77F3E909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Distributor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D80075-FEC8-CA46-B412-AA4E0B19F72B}"/>
              </a:ext>
            </a:extLst>
          </p:cNvPr>
          <p:cNvGrpSpPr/>
          <p:nvPr/>
        </p:nvGrpSpPr>
        <p:grpSpPr>
          <a:xfrm>
            <a:off x="4119198" y="4435980"/>
            <a:ext cx="1262276" cy="1125370"/>
            <a:chOff x="1470819" y="1069834"/>
            <a:chExt cx="1983526" cy="23653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FC8667-F7EB-0E4C-8584-156CCD657194}"/>
                </a:ext>
              </a:extLst>
            </p:cNvPr>
            <p:cNvSpPr/>
            <p:nvPr/>
          </p:nvSpPr>
          <p:spPr>
            <a:xfrm>
              <a:off x="1470819" y="1069834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8E3E5749-C8DB-4849-B288-FE2068C5C261}"/>
                </a:ext>
              </a:extLst>
            </p:cNvPr>
            <p:cNvSpPr/>
            <p:nvPr/>
          </p:nvSpPr>
          <p:spPr>
            <a:xfrm>
              <a:off x="1636859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AB7C61-E063-0C4E-8F3B-DB22B9B47C74}"/>
                </a:ext>
              </a:extLst>
            </p:cNvPr>
            <p:cNvSpPr txBox="1"/>
            <p:nvPr/>
          </p:nvSpPr>
          <p:spPr>
            <a:xfrm>
              <a:off x="1470819" y="2793703"/>
              <a:ext cx="1983526" cy="64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Wholesaler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27D9AB-F5FF-7045-BA97-B825E81E7D25}"/>
              </a:ext>
            </a:extLst>
          </p:cNvPr>
          <p:cNvGrpSpPr/>
          <p:nvPr/>
        </p:nvGrpSpPr>
        <p:grpSpPr>
          <a:xfrm>
            <a:off x="7071463" y="2826597"/>
            <a:ext cx="1355430" cy="1361863"/>
            <a:chOff x="1470819" y="1069834"/>
            <a:chExt cx="1983526" cy="23653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C42302-7335-794C-913B-570C1648ACAC}"/>
                </a:ext>
              </a:extLst>
            </p:cNvPr>
            <p:cNvSpPr/>
            <p:nvPr/>
          </p:nvSpPr>
          <p:spPr>
            <a:xfrm>
              <a:off x="1470819" y="1069834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5FCA395-E7AA-AD46-AC44-2FE3915EDB9A}"/>
                </a:ext>
              </a:extLst>
            </p:cNvPr>
            <p:cNvSpPr/>
            <p:nvPr/>
          </p:nvSpPr>
          <p:spPr>
            <a:xfrm>
              <a:off x="1636859" y="1219937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2E705C-5959-894C-AF1B-B0B44009B840}"/>
                </a:ext>
              </a:extLst>
            </p:cNvPr>
            <p:cNvSpPr txBox="1"/>
            <p:nvPr/>
          </p:nvSpPr>
          <p:spPr>
            <a:xfrm>
              <a:off x="1470819" y="2793703"/>
              <a:ext cx="1983526" cy="64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Wholesaler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B84A86-A82D-C344-ACE7-3165C1FB52B6}"/>
              </a:ext>
            </a:extLst>
          </p:cNvPr>
          <p:cNvGrpSpPr/>
          <p:nvPr/>
        </p:nvGrpSpPr>
        <p:grpSpPr>
          <a:xfrm>
            <a:off x="8821937" y="2855576"/>
            <a:ext cx="1448044" cy="1125663"/>
            <a:chOff x="5683590" y="3495381"/>
            <a:chExt cx="1983526" cy="20932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498FC9-8E52-BC4F-8DAE-8EFAEF5E4C5F}"/>
                </a:ext>
              </a:extLst>
            </p:cNvPr>
            <p:cNvSpPr/>
            <p:nvPr/>
          </p:nvSpPr>
          <p:spPr>
            <a:xfrm>
              <a:off x="5683590" y="3495381"/>
              <a:ext cx="1983526" cy="17238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9178240F-D188-3F40-8DEE-D106FED3D07B}"/>
                </a:ext>
              </a:extLst>
            </p:cNvPr>
            <p:cNvSpPr/>
            <p:nvPr/>
          </p:nvSpPr>
          <p:spPr>
            <a:xfrm>
              <a:off x="5849630" y="3645484"/>
              <a:ext cx="1651445" cy="1423659"/>
            </a:xfrm>
            <a:prstGeom prst="triangle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288000" numCol="1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</a:rPr>
                <a:t>ORG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F308D4-2D7C-2E4F-9BB1-EB7940184BA5}"/>
                </a:ext>
              </a:extLst>
            </p:cNvPr>
            <p:cNvSpPr txBox="1"/>
            <p:nvPr/>
          </p:nvSpPr>
          <p:spPr>
            <a:xfrm>
              <a:off x="5683590" y="5219250"/>
              <a:ext cx="1983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Retailer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AA7862-4E11-B043-95B8-71FFF32D424A}"/>
              </a:ext>
            </a:extLst>
          </p:cNvPr>
          <p:cNvCxnSpPr>
            <a:cxnSpLocks/>
          </p:cNvCxnSpPr>
          <p:nvPr/>
        </p:nvCxnSpPr>
        <p:spPr>
          <a:xfrm flipH="1" flipV="1">
            <a:off x="3363337" y="2144661"/>
            <a:ext cx="335480" cy="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E5D5F0-D0F4-2E49-83A6-AE017BAD8DCC}"/>
              </a:ext>
            </a:extLst>
          </p:cNvPr>
          <p:cNvCxnSpPr/>
          <p:nvPr/>
        </p:nvCxnSpPr>
        <p:spPr>
          <a:xfrm flipV="1">
            <a:off x="3698817" y="2152774"/>
            <a:ext cx="319070" cy="42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B10FF-BE39-3E41-BCF2-3985C77DD666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8426893" y="3319100"/>
            <a:ext cx="395044" cy="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71B210-63C8-7344-9A0B-5DAA57F91FF3}"/>
              </a:ext>
            </a:extLst>
          </p:cNvPr>
          <p:cNvCxnSpPr>
            <a:stCxn id="7" idx="3"/>
            <a:endCxn id="33" idx="1"/>
          </p:cNvCxnSpPr>
          <p:nvPr/>
        </p:nvCxnSpPr>
        <p:spPr>
          <a:xfrm flipV="1">
            <a:off x="3458808" y="4846067"/>
            <a:ext cx="660390" cy="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F524E0-462E-0E40-A759-B9DC57B301C1}"/>
              </a:ext>
            </a:extLst>
          </p:cNvPr>
          <p:cNvSpPr txBox="1"/>
          <p:nvPr/>
        </p:nvSpPr>
        <p:spPr>
          <a:xfrm>
            <a:off x="3641988" y="282634"/>
            <a:ext cx="564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Private data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2436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F6007D5-B5F5-764D-8E5B-8FDCD290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6280"/>
            <a:ext cx="11801475" cy="6357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F278E6-01DC-B844-B2CE-11D2B3F38FCA}"/>
              </a:ext>
            </a:extLst>
          </p:cNvPr>
          <p:cNvCxnSpPr/>
          <p:nvPr/>
        </p:nvCxnSpPr>
        <p:spPr>
          <a:xfrm flipV="1">
            <a:off x="1471613" y="2461072"/>
            <a:ext cx="4454577" cy="398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">
            <a:extLst>
              <a:ext uri="{FF2B5EF4-FFF2-40B4-BE49-F238E27FC236}">
                <a16:creationId xmlns:a16="http://schemas.microsoft.com/office/drawing/2014/main" id="{34407B58-3364-5E40-A59A-59A0A8FB0BB1}"/>
              </a:ext>
            </a:extLst>
          </p:cNvPr>
          <p:cNvSpPr/>
          <p:nvPr/>
        </p:nvSpPr>
        <p:spPr>
          <a:xfrm>
            <a:off x="1471613" y="2628901"/>
            <a:ext cx="4729162" cy="4043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C4593D-7768-684E-A396-C71359B1F36D}"/>
              </a:ext>
            </a:extLst>
          </p:cNvPr>
          <p:cNvSpPr/>
          <p:nvPr/>
        </p:nvSpPr>
        <p:spPr>
          <a:xfrm>
            <a:off x="6488164" y="445751"/>
            <a:ext cx="1471613" cy="1413029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04508201-6096-F44A-A9AD-9A4FDD9F1712}"/>
              </a:ext>
            </a:extLst>
          </p:cNvPr>
          <p:cNvSpPr/>
          <p:nvPr/>
        </p:nvSpPr>
        <p:spPr>
          <a:xfrm>
            <a:off x="2188384" y="2796730"/>
            <a:ext cx="2672775" cy="754142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EFCECC73-0512-214C-9D37-0DEA249CDE0C}"/>
              </a:ext>
            </a:extLst>
          </p:cNvPr>
          <p:cNvSpPr/>
          <p:nvPr/>
        </p:nvSpPr>
        <p:spPr>
          <a:xfrm>
            <a:off x="2166950" y="3718701"/>
            <a:ext cx="2839285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rgbClr val="92D050"/>
                </a:solidFill>
              </a:rPr>
              <a:t>Distributor</a:t>
            </a:r>
            <a:r>
              <a:rPr lang="en-US" sz="1600" dirty="0">
                <a:solidFill>
                  <a:prstClr val="black"/>
                </a:solidFill>
              </a:rPr>
              <a:t>-</a:t>
            </a:r>
            <a:r>
              <a:rPr lang="en-US" sz="1600" dirty="0">
                <a:solidFill>
                  <a:srgbClr val="7030A0"/>
                </a:solidFill>
              </a:rPr>
              <a:t>Farmer</a:t>
            </a:r>
            <a:r>
              <a:rPr lang="en-US" sz="1600" dirty="0">
                <a:solidFill>
                  <a:prstClr val="black"/>
                </a:solidFill>
              </a:rPr>
              <a:t>-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Shipper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EE6FE82-516E-5A42-96FF-3DD8B1642888}"/>
              </a:ext>
            </a:extLst>
          </p:cNvPr>
          <p:cNvSpPr/>
          <p:nvPr/>
        </p:nvSpPr>
        <p:spPr>
          <a:xfrm>
            <a:off x="2166950" y="5013601"/>
            <a:ext cx="2839285" cy="1127071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rgbClr val="92D050"/>
                </a:solidFill>
              </a:rPr>
              <a:t>Distributor</a:t>
            </a:r>
            <a:r>
              <a:rPr lang="en-US" sz="1600" dirty="0">
                <a:solidFill>
                  <a:prstClr val="black"/>
                </a:solidFill>
              </a:rPr>
              <a:t>-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Wholesaler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1D3593A-016B-DD42-8CC7-4B3ECE3C40A5}"/>
              </a:ext>
            </a:extLst>
          </p:cNvPr>
          <p:cNvSpPr/>
          <p:nvPr/>
        </p:nvSpPr>
        <p:spPr>
          <a:xfrm>
            <a:off x="5926190" y="1554972"/>
            <a:ext cx="849364" cy="93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/>
              <a:t>L</a:t>
            </a:r>
            <a:endParaRPr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622340-9AC4-DF4F-A2C5-125A6233EF7D}"/>
              </a:ext>
            </a:extLst>
          </p:cNvPr>
          <p:cNvCxnSpPr/>
          <p:nvPr/>
        </p:nvCxnSpPr>
        <p:spPr>
          <a:xfrm flipH="1">
            <a:off x="1471613" y="1554972"/>
            <a:ext cx="4454577" cy="1073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1D2E90-AB93-0744-81EE-9391F616AF95}"/>
              </a:ext>
            </a:extLst>
          </p:cNvPr>
          <p:cNvCxnSpPr/>
          <p:nvPr/>
        </p:nvCxnSpPr>
        <p:spPr>
          <a:xfrm flipH="1">
            <a:off x="6200775" y="1554972"/>
            <a:ext cx="574779" cy="107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379DB-5965-7941-9E43-DA337E402FE7}"/>
              </a:ext>
            </a:extLst>
          </p:cNvPr>
          <p:cNvCxnSpPr>
            <a:cxnSpLocks/>
          </p:cNvCxnSpPr>
          <p:nvPr/>
        </p:nvCxnSpPr>
        <p:spPr>
          <a:xfrm flipH="1">
            <a:off x="6200776" y="2308485"/>
            <a:ext cx="574778" cy="359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65090E-3149-A24A-82BE-0FFD119C31BD}"/>
              </a:ext>
            </a:extLst>
          </p:cNvPr>
          <p:cNvGrpSpPr/>
          <p:nvPr/>
        </p:nvGrpSpPr>
        <p:grpSpPr>
          <a:xfrm>
            <a:off x="9527600" y="5013601"/>
            <a:ext cx="1239724" cy="1226867"/>
            <a:chOff x="4061619" y="1070571"/>
            <a:chExt cx="1983526" cy="24663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999CF4-A46B-2C48-ABB5-78FADA2103FD}"/>
                </a:ext>
              </a:extLst>
            </p:cNvPr>
            <p:cNvGrpSpPr/>
            <p:nvPr/>
          </p:nvGrpSpPr>
          <p:grpSpPr>
            <a:xfrm>
              <a:off x="4061619" y="1070571"/>
              <a:ext cx="1983526" cy="1723869"/>
              <a:chOff x="4061619" y="1070571"/>
              <a:chExt cx="1983526" cy="172386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A892E0-5D2E-5248-805E-B805AE30564C}"/>
                  </a:ext>
                </a:extLst>
              </p:cNvPr>
              <p:cNvSpPr/>
              <p:nvPr/>
            </p:nvSpPr>
            <p:spPr>
              <a:xfrm>
                <a:off x="4061619" y="1070571"/>
                <a:ext cx="1983526" cy="17238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D8D65CBA-FAED-894A-A632-60554630C91B}"/>
                  </a:ext>
                </a:extLst>
              </p:cNvPr>
              <p:cNvSpPr/>
              <p:nvPr/>
            </p:nvSpPr>
            <p:spPr>
              <a:xfrm>
                <a:off x="4227659" y="1220674"/>
                <a:ext cx="1651445" cy="1423659"/>
              </a:xfrm>
              <a:prstGeom prst="triangle">
                <a:avLst/>
              </a:prstGeom>
              <a:solidFill>
                <a:srgbClr val="4C8FC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288000" numCol="1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ORG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9EB10E-7E70-4044-A0EE-C57506E74641}"/>
                </a:ext>
              </a:extLst>
            </p:cNvPr>
            <p:cNvSpPr txBox="1"/>
            <p:nvPr/>
          </p:nvSpPr>
          <p:spPr>
            <a:xfrm>
              <a:off x="4061619" y="2794441"/>
              <a:ext cx="1983526" cy="74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Distributor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68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CB17-058D-B74F-A3EC-FAE52B3C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450"/>
            <a:ext cx="11801475" cy="6357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A3B2DAD3-E9AF-9F44-AE4A-964ADB818ED3}"/>
              </a:ext>
            </a:extLst>
          </p:cNvPr>
          <p:cNvSpPr/>
          <p:nvPr/>
        </p:nvSpPr>
        <p:spPr>
          <a:xfrm>
            <a:off x="10073384" y="5141626"/>
            <a:ext cx="1199213" cy="10792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B23B-02DE-7340-816F-E2D858DE39B8}"/>
              </a:ext>
            </a:extLst>
          </p:cNvPr>
          <p:cNvSpPr txBox="1"/>
          <p:nvPr/>
        </p:nvSpPr>
        <p:spPr>
          <a:xfrm flipH="1">
            <a:off x="10364058" y="5626917"/>
            <a:ext cx="114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org1</a:t>
            </a: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33723BE-2E9E-6446-929D-6D564C427E66}"/>
              </a:ext>
            </a:extLst>
          </p:cNvPr>
          <p:cNvSpPr/>
          <p:nvPr/>
        </p:nvSpPr>
        <p:spPr>
          <a:xfrm>
            <a:off x="205442" y="1158567"/>
            <a:ext cx="4843462" cy="3726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AF82C4F-68D3-5B40-ABC9-6D92EED09902}"/>
              </a:ext>
            </a:extLst>
          </p:cNvPr>
          <p:cNvSpPr/>
          <p:nvPr/>
        </p:nvSpPr>
        <p:spPr>
          <a:xfrm>
            <a:off x="442890" y="1377413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ECA14428-7967-214B-BE06-ACCF70E31BBE}"/>
              </a:ext>
            </a:extLst>
          </p:cNvPr>
          <p:cNvSpPr/>
          <p:nvPr/>
        </p:nvSpPr>
        <p:spPr>
          <a:xfrm>
            <a:off x="386659" y="2234152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06F0C01B-57F2-A441-8868-36A65EE11FC0}"/>
              </a:ext>
            </a:extLst>
          </p:cNvPr>
          <p:cNvSpPr/>
          <p:nvPr/>
        </p:nvSpPr>
        <p:spPr>
          <a:xfrm>
            <a:off x="384927" y="3354227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Collection:  </a:t>
            </a:r>
            <a:r>
              <a:rPr lang="en-US" sz="1600" dirty="0" err="1">
                <a:solidFill>
                  <a:schemeClr val="tx1"/>
                </a:solidFill>
              </a:rPr>
              <a:t>MarblesPrivateData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price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4BB631-FB0B-BC47-AF70-B605E3FB7DCD}"/>
              </a:ext>
            </a:extLst>
          </p:cNvPr>
          <p:cNvSpPr/>
          <p:nvPr/>
        </p:nvSpPr>
        <p:spPr>
          <a:xfrm>
            <a:off x="4014948" y="427054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peer0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57427374-843A-F242-99D1-F53621836554}"/>
              </a:ext>
            </a:extLst>
          </p:cNvPr>
          <p:cNvSpPr/>
          <p:nvPr/>
        </p:nvSpPr>
        <p:spPr>
          <a:xfrm>
            <a:off x="5772839" y="1225886"/>
            <a:ext cx="4471299" cy="357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1BEB7C-1F27-A543-9787-A0EBF5B7ACF5}"/>
              </a:ext>
            </a:extLst>
          </p:cNvPr>
          <p:cNvSpPr/>
          <p:nvPr/>
        </p:nvSpPr>
        <p:spPr>
          <a:xfrm>
            <a:off x="9832192" y="345853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peer1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280AA84-53C1-9849-AA78-DFA649D74CEA}"/>
              </a:ext>
            </a:extLst>
          </p:cNvPr>
          <p:cNvSpPr/>
          <p:nvPr/>
        </p:nvSpPr>
        <p:spPr>
          <a:xfrm>
            <a:off x="5938545" y="1347814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FD9A01FC-06D8-0449-9E49-B91C261851A4}"/>
              </a:ext>
            </a:extLst>
          </p:cNvPr>
          <p:cNvSpPr/>
          <p:nvPr/>
        </p:nvSpPr>
        <p:spPr>
          <a:xfrm>
            <a:off x="5938545" y="2164787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41FCF17F-A7CC-2D48-800D-FF70A9E3A5F8}"/>
              </a:ext>
            </a:extLst>
          </p:cNvPr>
          <p:cNvSpPr/>
          <p:nvPr/>
        </p:nvSpPr>
        <p:spPr>
          <a:xfrm>
            <a:off x="5938545" y="3325465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u="sng" dirty="0">
              <a:solidFill>
                <a:prstClr val="black"/>
              </a:solidFill>
            </a:endParaRPr>
          </a:p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Collection:  </a:t>
            </a:r>
            <a:r>
              <a:rPr lang="en-US" sz="1600" dirty="0" err="1">
                <a:solidFill>
                  <a:schemeClr val="tx1"/>
                </a:solidFill>
              </a:rPr>
              <a:t>MarblesPrivateData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price</a:t>
            </a:r>
          </a:p>
          <a:p>
            <a:pPr algn="ctr"/>
            <a:endParaRPr lang="en-US" sz="10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3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CB17-058D-B74F-A3EC-FAE52B3C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450"/>
            <a:ext cx="11801475" cy="63579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FFFFFF"/>
                </a:solidFill>
              </a:rPr>
              <a:t>									</a:t>
            </a: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33723BE-2E9E-6446-929D-6D564C427E66}"/>
              </a:ext>
            </a:extLst>
          </p:cNvPr>
          <p:cNvSpPr/>
          <p:nvPr/>
        </p:nvSpPr>
        <p:spPr>
          <a:xfrm>
            <a:off x="205442" y="1158567"/>
            <a:ext cx="4843462" cy="3726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AF82C4F-68D3-5B40-ABC9-6D92EED09902}"/>
              </a:ext>
            </a:extLst>
          </p:cNvPr>
          <p:cNvSpPr/>
          <p:nvPr/>
        </p:nvSpPr>
        <p:spPr>
          <a:xfrm>
            <a:off x="442890" y="1377413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ECA14428-7967-214B-BE06-ACCF70E31BBE}"/>
              </a:ext>
            </a:extLst>
          </p:cNvPr>
          <p:cNvSpPr/>
          <p:nvPr/>
        </p:nvSpPr>
        <p:spPr>
          <a:xfrm>
            <a:off x="386659" y="2234152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4BB631-FB0B-BC47-AF70-B605E3FB7DCD}"/>
              </a:ext>
            </a:extLst>
          </p:cNvPr>
          <p:cNvSpPr/>
          <p:nvPr/>
        </p:nvSpPr>
        <p:spPr>
          <a:xfrm>
            <a:off x="4014948" y="427054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peer0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57427374-843A-F242-99D1-F53621836554}"/>
              </a:ext>
            </a:extLst>
          </p:cNvPr>
          <p:cNvSpPr/>
          <p:nvPr/>
        </p:nvSpPr>
        <p:spPr>
          <a:xfrm>
            <a:off x="5772839" y="1225886"/>
            <a:ext cx="4471299" cy="357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1BEB7C-1F27-A543-9787-A0EBF5B7ACF5}"/>
              </a:ext>
            </a:extLst>
          </p:cNvPr>
          <p:cNvSpPr/>
          <p:nvPr/>
        </p:nvSpPr>
        <p:spPr>
          <a:xfrm>
            <a:off x="9832192" y="345853"/>
            <a:ext cx="1568219" cy="1463025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peer1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280AA84-53C1-9849-AA78-DFA649D74CEA}"/>
              </a:ext>
            </a:extLst>
          </p:cNvPr>
          <p:cNvSpPr/>
          <p:nvPr/>
        </p:nvSpPr>
        <p:spPr>
          <a:xfrm>
            <a:off x="5938545" y="1347814"/>
            <a:ext cx="2737374" cy="69504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prstClr val="black"/>
                </a:solidFill>
              </a:rPr>
              <a:t>Public State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FD9A01FC-06D8-0449-9E49-B91C261851A4}"/>
              </a:ext>
            </a:extLst>
          </p:cNvPr>
          <p:cNvSpPr/>
          <p:nvPr/>
        </p:nvSpPr>
        <p:spPr>
          <a:xfrm>
            <a:off x="5938545" y="2164787"/>
            <a:ext cx="2907908" cy="1038750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prstClr val="black"/>
                </a:solidFill>
              </a:rPr>
              <a:t>Private State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</a:rPr>
              <a:t>Collection: Marbles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name, color, size, owner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BDD481C2-6C51-5B46-A620-875B1C23D4D3}"/>
              </a:ext>
            </a:extLst>
          </p:cNvPr>
          <p:cNvSpPr/>
          <p:nvPr/>
        </p:nvSpPr>
        <p:spPr>
          <a:xfrm>
            <a:off x="10073384" y="5141626"/>
            <a:ext cx="1199213" cy="10792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CF1B34-7443-974E-8E38-204B444E4BC2}"/>
              </a:ext>
            </a:extLst>
          </p:cNvPr>
          <p:cNvSpPr txBox="1"/>
          <p:nvPr/>
        </p:nvSpPr>
        <p:spPr>
          <a:xfrm flipH="1">
            <a:off x="10364058" y="5626917"/>
            <a:ext cx="114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org2	</a:t>
            </a:r>
          </a:p>
        </p:txBody>
      </p:sp>
    </p:spTree>
    <p:extLst>
      <p:ext uri="{BB962C8B-B14F-4D97-AF65-F5344CB8AC3E}">
        <p14:creationId xmlns:p14="http://schemas.microsoft.com/office/powerpoint/2010/main" val="346188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CB17-058D-B74F-A3EC-FAE52B3C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" y="301475"/>
            <a:ext cx="11801475" cy="63532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6000" b="1" dirty="0">
              <a:solidFill>
                <a:srgbClr val="FFFFFF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0AB3FC-B8B0-1743-9E17-BF2BC913480E}"/>
              </a:ext>
            </a:extLst>
          </p:cNvPr>
          <p:cNvGrpSpPr/>
          <p:nvPr/>
        </p:nvGrpSpPr>
        <p:grpSpPr>
          <a:xfrm>
            <a:off x="622751" y="390303"/>
            <a:ext cx="10747939" cy="6175642"/>
            <a:chOff x="622751" y="390303"/>
            <a:chExt cx="10747939" cy="6175642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933723BE-2E9E-6446-929D-6D564C427E66}"/>
                </a:ext>
              </a:extLst>
            </p:cNvPr>
            <p:cNvSpPr/>
            <p:nvPr/>
          </p:nvSpPr>
          <p:spPr>
            <a:xfrm>
              <a:off x="622751" y="988377"/>
              <a:ext cx="5359006" cy="420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800" b="1" dirty="0"/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EAF82C4F-68D3-5B40-ABC9-6D92EED09902}"/>
                </a:ext>
              </a:extLst>
            </p:cNvPr>
            <p:cNvSpPr/>
            <p:nvPr/>
          </p:nvSpPr>
          <p:spPr>
            <a:xfrm>
              <a:off x="749192" y="1259664"/>
              <a:ext cx="3065253" cy="646103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prstClr val="black"/>
                  </a:solidFill>
                </a:rPr>
                <a:t>Public State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ECA14428-7967-214B-BE06-ACCF70E31BBE}"/>
                </a:ext>
              </a:extLst>
            </p:cNvPr>
            <p:cNvSpPr/>
            <p:nvPr/>
          </p:nvSpPr>
          <p:spPr>
            <a:xfrm>
              <a:off x="721076" y="2085033"/>
              <a:ext cx="3121484" cy="1120074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>
                  <a:solidFill>
                    <a:prstClr val="black"/>
                  </a:solidFill>
                </a:rPr>
                <a:t>Private State</a:t>
              </a:r>
            </a:p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Collection: </a:t>
              </a:r>
              <a:r>
                <a:rPr lang="en-US" sz="1400" dirty="0" err="1">
                  <a:solidFill>
                    <a:prstClr val="black"/>
                  </a:solidFill>
                </a:rPr>
                <a:t>assetCollection</a:t>
              </a:r>
              <a:endParaRPr lang="en-US" sz="1400" dirty="0">
                <a:solidFill>
                  <a:prstClr val="black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ID, color, size, owner</a:t>
              </a:r>
            </a:p>
          </p:txBody>
        </p: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06F0C01B-57F2-A441-8868-36A65EE11FC0}"/>
                </a:ext>
              </a:extLst>
            </p:cNvPr>
            <p:cNvSpPr/>
            <p:nvPr/>
          </p:nvSpPr>
          <p:spPr>
            <a:xfrm>
              <a:off x="788468" y="3328900"/>
              <a:ext cx="3123216" cy="1229649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u="sng" dirty="0">
                <a:solidFill>
                  <a:prstClr val="black"/>
                </a:solidFill>
              </a:endParaRPr>
            </a:p>
            <a:p>
              <a:pPr algn="ctr"/>
              <a:r>
                <a:rPr lang="en-US" sz="1400" u="sng" dirty="0">
                  <a:solidFill>
                    <a:prstClr val="black"/>
                  </a:solidFill>
                </a:rPr>
                <a:t>Private State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Collection: Org1MSPPrivateCollection</a:t>
              </a: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appraisedValue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84BB631-FB0B-BC47-AF70-B605E3FB7DCD}"/>
                </a:ext>
              </a:extLst>
            </p:cNvPr>
            <p:cNvSpPr/>
            <p:nvPr/>
          </p:nvSpPr>
          <p:spPr>
            <a:xfrm>
              <a:off x="4383610" y="390303"/>
              <a:ext cx="1568219" cy="1463025"/>
            </a:xfrm>
            <a:prstGeom prst="roundRect">
              <a:avLst/>
            </a:prstGeom>
            <a:solidFill>
              <a:srgbClr val="4C8FCF"/>
            </a:solidFill>
            <a:ln w="28575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rgbClr val="FFFFFF"/>
                  </a:solidFill>
                </a:rPr>
                <a:t>Org1 peer</a:t>
              </a: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0B540093-0398-EC44-831A-E17D34724EA1}"/>
                </a:ext>
              </a:extLst>
            </p:cNvPr>
            <p:cNvSpPr/>
            <p:nvPr/>
          </p:nvSpPr>
          <p:spPr>
            <a:xfrm>
              <a:off x="6011684" y="988377"/>
              <a:ext cx="5359006" cy="4061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800" b="1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D568330-ED85-654A-A281-3914D288A159}"/>
                </a:ext>
              </a:extLst>
            </p:cNvPr>
            <p:cNvSpPr/>
            <p:nvPr/>
          </p:nvSpPr>
          <p:spPr>
            <a:xfrm>
              <a:off x="9802471" y="392701"/>
              <a:ext cx="1568219" cy="1463025"/>
            </a:xfrm>
            <a:prstGeom prst="roundRect">
              <a:avLst/>
            </a:prstGeom>
            <a:solidFill>
              <a:srgbClr val="4C8FCF"/>
            </a:solidFill>
            <a:ln w="28575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rgbClr val="FFFFFF"/>
                  </a:solidFill>
                </a:rPr>
                <a:t>Org2 peer</a:t>
              </a:r>
            </a:p>
          </p:txBody>
        </p:sp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41E049EF-171C-AC41-89E0-CD9841F8851E}"/>
                </a:ext>
              </a:extLst>
            </p:cNvPr>
            <p:cNvSpPr/>
            <p:nvPr/>
          </p:nvSpPr>
          <p:spPr>
            <a:xfrm>
              <a:off x="6154856" y="1259663"/>
              <a:ext cx="3065253" cy="646103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prstClr val="black"/>
                  </a:solidFill>
                </a:rPr>
                <a:t>Public State</a:t>
              </a:r>
            </a:p>
          </p:txBody>
        </p:sp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2DD1FDE6-9D9E-A843-88F5-F53B2C35F595}"/>
                </a:ext>
              </a:extLst>
            </p:cNvPr>
            <p:cNvSpPr/>
            <p:nvPr/>
          </p:nvSpPr>
          <p:spPr>
            <a:xfrm>
              <a:off x="6141228" y="2081672"/>
              <a:ext cx="3121484" cy="1120074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>
                  <a:solidFill>
                    <a:prstClr val="black"/>
                  </a:solidFill>
                </a:rPr>
                <a:t>Private State</a:t>
              </a:r>
            </a:p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Collection: </a:t>
              </a:r>
              <a:r>
                <a:rPr lang="en-US" sz="1400" dirty="0" err="1">
                  <a:solidFill>
                    <a:prstClr val="black"/>
                  </a:solidFill>
                </a:rPr>
                <a:t>assetCollection</a:t>
              </a:r>
              <a:endParaRPr lang="en-US" sz="1400" dirty="0">
                <a:solidFill>
                  <a:prstClr val="black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ID, color, size, owner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8D741447-BEE4-B44E-BA72-6C1EB6776663}"/>
                </a:ext>
              </a:extLst>
            </p:cNvPr>
            <p:cNvSpPr/>
            <p:nvPr/>
          </p:nvSpPr>
          <p:spPr>
            <a:xfrm>
              <a:off x="6171155" y="3328899"/>
              <a:ext cx="3121484" cy="1229649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u="sng" dirty="0">
                <a:solidFill>
                  <a:prstClr val="black"/>
                </a:solidFill>
              </a:endParaRPr>
            </a:p>
            <a:p>
              <a:pPr algn="ctr"/>
              <a:r>
                <a:rPr lang="en-US" sz="1400" u="sng" dirty="0">
                  <a:solidFill>
                    <a:prstClr val="black"/>
                  </a:solidFill>
                </a:rPr>
                <a:t>Private State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Collection: Org2MSPPrivateCollection</a:t>
              </a:r>
            </a:p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appraisedValue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000" u="sng" dirty="0">
                <a:solidFill>
                  <a:prstClr val="black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933874E-0FEB-FA40-BC5B-9D044AC4C69E}"/>
                </a:ext>
              </a:extLst>
            </p:cNvPr>
            <p:cNvCxnSpPr>
              <a:cxnSpLocks/>
            </p:cNvCxnSpPr>
            <p:nvPr/>
          </p:nvCxnSpPr>
          <p:spPr>
            <a:xfrm>
              <a:off x="3762703" y="3016011"/>
              <a:ext cx="2532993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C61BCE-FC5C-A14B-BA1E-D53C87B655E1}"/>
                </a:ext>
              </a:extLst>
            </p:cNvPr>
            <p:cNvSpPr txBox="1"/>
            <p:nvPr/>
          </p:nvSpPr>
          <p:spPr>
            <a:xfrm>
              <a:off x="3792631" y="2275554"/>
              <a:ext cx="2189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"policy": "OR('Org1MSP.member', 'Org2MSP.member')"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19363-8AE5-4042-923F-E98C7D2ADA02}"/>
                </a:ext>
              </a:extLst>
            </p:cNvPr>
            <p:cNvSpPr txBox="1"/>
            <p:nvPr/>
          </p:nvSpPr>
          <p:spPr>
            <a:xfrm>
              <a:off x="3888002" y="3648094"/>
              <a:ext cx="2063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"policy": "OR('Org1MSP.member')"</a:t>
              </a: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EC2D7E9E-6280-424E-A535-21DFD6C57095}"/>
                </a:ext>
              </a:extLst>
            </p:cNvPr>
            <p:cNvSpPr/>
            <p:nvPr/>
          </p:nvSpPr>
          <p:spPr>
            <a:xfrm>
              <a:off x="3399938" y="5049475"/>
              <a:ext cx="2532993" cy="151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800" b="1" dirty="0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A04E8678-C4DE-B742-AA8A-59307CECA83F}"/>
                </a:ext>
              </a:extLst>
            </p:cNvPr>
            <p:cNvSpPr/>
            <p:nvPr/>
          </p:nvSpPr>
          <p:spPr>
            <a:xfrm>
              <a:off x="3568403" y="5510533"/>
              <a:ext cx="1823403" cy="499037"/>
            </a:xfrm>
            <a:prstGeom prst="can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prstClr val="black"/>
                  </a:solidFill>
                </a:rPr>
                <a:t>Public State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8FE5307-ADD4-BB44-ACD9-D0698DC7CFB1}"/>
                </a:ext>
              </a:extLst>
            </p:cNvPr>
            <p:cNvSpPr/>
            <p:nvPr/>
          </p:nvSpPr>
          <p:spPr>
            <a:xfrm>
              <a:off x="5181298" y="4809908"/>
              <a:ext cx="741236" cy="573544"/>
            </a:xfrm>
            <a:prstGeom prst="roundRect">
              <a:avLst/>
            </a:prstGeom>
            <a:solidFill>
              <a:srgbClr val="4C8FCF"/>
            </a:solidFill>
            <a:ln w="28575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rgbClr val="FFFFFF"/>
                  </a:solidFill>
                </a:rPr>
                <a:t>Org3 peer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B3F55B-F10A-C943-8EC5-83DB89FB3B96}"/>
                </a:ext>
              </a:extLst>
            </p:cNvPr>
            <p:cNvSpPr txBox="1"/>
            <p:nvPr/>
          </p:nvSpPr>
          <p:spPr>
            <a:xfrm>
              <a:off x="9292639" y="3648094"/>
              <a:ext cx="2063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"policy": "OR(‘Org2MSP.member')"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10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7695</TotalTime>
  <Words>196</Words>
  <Application>Microsoft Macintosh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 Andrejko</dc:creator>
  <cp:lastModifiedBy>Hyperchain Labs</cp:lastModifiedBy>
  <cp:revision>41</cp:revision>
  <cp:lastPrinted>2018-05-23T21:44:59Z</cp:lastPrinted>
  <dcterms:created xsi:type="dcterms:W3CDTF">2018-05-22T18:53:16Z</dcterms:created>
  <dcterms:modified xsi:type="dcterms:W3CDTF">2020-09-13T20:53:37Z</dcterms:modified>
</cp:coreProperties>
</file>