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C23290-2D42-FC42-AFDF-B74F63FAB786}"/>
              </a:ext>
            </a:extLst>
          </p:cNvPr>
          <p:cNvSpPr/>
          <p:nvPr/>
        </p:nvSpPr>
        <p:spPr>
          <a:xfrm>
            <a:off x="1016000" y="1092200"/>
            <a:ext cx="9385300" cy="5156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1FF3-7606-0741-B4D6-988EF3262C07}"/>
              </a:ext>
            </a:extLst>
          </p:cNvPr>
          <p:cNvGrpSpPr/>
          <p:nvPr/>
        </p:nvGrpSpPr>
        <p:grpSpPr>
          <a:xfrm>
            <a:off x="3902914" y="1553826"/>
            <a:ext cx="1373475" cy="1226867"/>
            <a:chOff x="6793933" y="1069834"/>
            <a:chExt cx="1983526" cy="24663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E67AD9-4C3D-0D4D-9285-94B33417A12B}"/>
                </a:ext>
              </a:extLst>
            </p:cNvPr>
            <p:cNvSpPr/>
            <p:nvPr/>
          </p:nvSpPr>
          <p:spPr>
            <a:xfrm>
              <a:off x="6793933" y="1069834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1D6D7A8-FA69-6747-B868-2C517F6C725C}"/>
                </a:ext>
              </a:extLst>
            </p:cNvPr>
            <p:cNvSpPr/>
            <p:nvPr/>
          </p:nvSpPr>
          <p:spPr>
            <a:xfrm>
              <a:off x="6959973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6709D-ACD0-0E41-B667-1E0C8FA674F6}"/>
                </a:ext>
              </a:extLst>
            </p:cNvPr>
            <p:cNvSpPr txBox="1"/>
            <p:nvPr/>
          </p:nvSpPr>
          <p:spPr>
            <a:xfrm>
              <a:off x="6793933" y="2793704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Farmer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7F73-7FB4-9C42-9F0F-13E66407C226}"/>
              </a:ext>
            </a:extLst>
          </p:cNvPr>
          <p:cNvGrpSpPr/>
          <p:nvPr/>
        </p:nvGrpSpPr>
        <p:grpSpPr>
          <a:xfrm>
            <a:off x="3063678" y="2842140"/>
            <a:ext cx="1265744" cy="1276280"/>
            <a:chOff x="2613819" y="3505530"/>
            <a:chExt cx="1983526" cy="2425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5C1A4-BB75-7244-8103-49D1311453AC}"/>
                </a:ext>
              </a:extLst>
            </p:cNvPr>
            <p:cNvSpPr/>
            <p:nvPr/>
          </p:nvSpPr>
          <p:spPr>
            <a:xfrm>
              <a:off x="2613819" y="3505530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A5A9BBE-186F-0544-90BF-FAA6C3443FAB}"/>
                </a:ext>
              </a:extLst>
            </p:cNvPr>
            <p:cNvSpPr/>
            <p:nvPr/>
          </p:nvSpPr>
          <p:spPr>
            <a:xfrm>
              <a:off x="2779859" y="3655633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614788-C536-0446-9B42-EEA3F2081F38}"/>
                </a:ext>
              </a:extLst>
            </p:cNvPr>
            <p:cNvSpPr txBox="1"/>
            <p:nvPr/>
          </p:nvSpPr>
          <p:spPr>
            <a:xfrm>
              <a:off x="2613819" y="5229399"/>
              <a:ext cx="1983526" cy="70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Shipper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299169-74B3-884B-97A7-571590EDEFEC}"/>
              </a:ext>
            </a:extLst>
          </p:cNvPr>
          <p:cNvGrpSpPr/>
          <p:nvPr/>
        </p:nvGrpSpPr>
        <p:grpSpPr>
          <a:xfrm>
            <a:off x="2227390" y="1553826"/>
            <a:ext cx="1239724" cy="1226867"/>
            <a:chOff x="4061619" y="1070571"/>
            <a:chExt cx="1983526" cy="24663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5BC93F-45FC-4A47-A257-027004F35A6A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D6D17DA-F548-5A4E-882E-2F67502E3941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4A34C322-CDCB-AE45-8404-99F0740DCB0E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854A9B-806D-4644-AE04-80F7CB178F1A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Distributor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5C43E3-F2E1-874C-8200-3D2CC1724C1E}"/>
              </a:ext>
            </a:extLst>
          </p:cNvPr>
          <p:cNvGrpSpPr/>
          <p:nvPr/>
        </p:nvGrpSpPr>
        <p:grpSpPr>
          <a:xfrm>
            <a:off x="2219084" y="4687369"/>
            <a:ext cx="1239724" cy="1226867"/>
            <a:chOff x="4061619" y="1070571"/>
            <a:chExt cx="1983526" cy="2466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CDD0F6-3676-CE48-AC7D-33D8A76EB45C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2D7B-00A0-C446-8883-9881C40C4A1D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7DBB2DA-CED8-B64E-98FA-B416C4B0F416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05763-CD5D-2949-8B99-A2FC77F3E909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Distributor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D80075-FEC8-CA46-B412-AA4E0B19F72B}"/>
              </a:ext>
            </a:extLst>
          </p:cNvPr>
          <p:cNvGrpSpPr/>
          <p:nvPr/>
        </p:nvGrpSpPr>
        <p:grpSpPr>
          <a:xfrm>
            <a:off x="4119198" y="4687369"/>
            <a:ext cx="1262276" cy="1189506"/>
            <a:chOff x="1470819" y="1069834"/>
            <a:chExt cx="1983526" cy="250014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FC8667-F7EB-0E4C-8584-156CCD657194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E3E5749-C8DB-4849-B288-FE2068C5C261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AB7C61-E063-0C4E-8F3B-DB22B9B47C74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7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Wholesaler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7D9AB-F5FF-7045-BA97-B825E81E7D25}"/>
              </a:ext>
            </a:extLst>
          </p:cNvPr>
          <p:cNvGrpSpPr/>
          <p:nvPr/>
        </p:nvGrpSpPr>
        <p:grpSpPr>
          <a:xfrm>
            <a:off x="6428703" y="2509097"/>
            <a:ext cx="1413990" cy="1374995"/>
            <a:chOff x="1385123" y="1069834"/>
            <a:chExt cx="2069222" cy="23881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C42302-7335-794C-913B-570C1648ACAC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5FCA395-E7AA-AD46-AC44-2FE3915EDB9A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E705C-5959-894C-AF1B-B0B44009B840}"/>
                </a:ext>
              </a:extLst>
            </p:cNvPr>
            <p:cNvSpPr txBox="1"/>
            <p:nvPr/>
          </p:nvSpPr>
          <p:spPr>
            <a:xfrm>
              <a:off x="1385123" y="2816512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Wholesaler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84A86-A82D-C344-ACE7-3165C1FB52B6}"/>
              </a:ext>
            </a:extLst>
          </p:cNvPr>
          <p:cNvGrpSpPr/>
          <p:nvPr/>
        </p:nvGrpSpPr>
        <p:grpSpPr>
          <a:xfrm>
            <a:off x="8237737" y="2509097"/>
            <a:ext cx="1448044" cy="1296379"/>
            <a:chOff x="5683590" y="3495381"/>
            <a:chExt cx="1983526" cy="24106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498FC9-8E52-BC4F-8DAE-8EFAEF5E4C5F}"/>
                </a:ext>
              </a:extLst>
            </p:cNvPr>
            <p:cNvSpPr/>
            <p:nvPr/>
          </p:nvSpPr>
          <p:spPr>
            <a:xfrm>
              <a:off x="5683590" y="3495381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178240F-D188-3F40-8DEE-D106FED3D07B}"/>
                </a:ext>
              </a:extLst>
            </p:cNvPr>
            <p:cNvSpPr/>
            <p:nvPr/>
          </p:nvSpPr>
          <p:spPr>
            <a:xfrm>
              <a:off x="5849630" y="3645484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F308D4-2D7C-2E4F-9BB1-EB7940184BA5}"/>
                </a:ext>
              </a:extLst>
            </p:cNvPr>
            <p:cNvSpPr txBox="1"/>
            <p:nvPr/>
          </p:nvSpPr>
          <p:spPr>
            <a:xfrm>
              <a:off x="5683590" y="5219250"/>
              <a:ext cx="1983526" cy="686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Retailer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F524E0-462E-0E40-A759-B9DC57B301C1}"/>
              </a:ext>
            </a:extLst>
          </p:cNvPr>
          <p:cNvSpPr txBox="1"/>
          <p:nvPr/>
        </p:nvSpPr>
        <p:spPr>
          <a:xfrm>
            <a:off x="1701801" y="82126"/>
            <a:ext cx="812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Private data collections</a:t>
            </a:r>
          </a:p>
          <a:p>
            <a:pPr algn="ctr"/>
            <a:r>
              <a:rPr lang="en-US" sz="3200" dirty="0"/>
              <a:t>(PDC)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21F61A-F3B1-C146-8B37-5F325F79B876}"/>
              </a:ext>
            </a:extLst>
          </p:cNvPr>
          <p:cNvSpPr txBox="1"/>
          <p:nvPr/>
        </p:nvSpPr>
        <p:spPr>
          <a:xfrm>
            <a:off x="3458808" y="4774095"/>
            <a:ext cx="7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PDC2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8604A-685A-5A4D-B93D-32FBF3ACF80D}"/>
              </a:ext>
            </a:extLst>
          </p:cNvPr>
          <p:cNvSpPr txBox="1"/>
          <p:nvPr/>
        </p:nvSpPr>
        <p:spPr>
          <a:xfrm>
            <a:off x="3368753" y="1615283"/>
            <a:ext cx="7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PDC1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301DE7-1E8C-394F-B085-2B9A5C6B5200}"/>
              </a:ext>
            </a:extLst>
          </p:cNvPr>
          <p:cNvSpPr txBox="1"/>
          <p:nvPr/>
        </p:nvSpPr>
        <p:spPr>
          <a:xfrm>
            <a:off x="7646522" y="2590353"/>
            <a:ext cx="7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PDC3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4939D4-20E0-7D46-9660-846C77C4BCE5}"/>
              </a:ext>
            </a:extLst>
          </p:cNvPr>
          <p:cNvGrpSpPr/>
          <p:nvPr/>
        </p:nvGrpSpPr>
        <p:grpSpPr>
          <a:xfrm>
            <a:off x="7401374" y="3812458"/>
            <a:ext cx="1265744" cy="1276280"/>
            <a:chOff x="2613819" y="3505530"/>
            <a:chExt cx="1983526" cy="24258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C53E13-2B45-3E4E-BBC4-9F57643C7FB0}"/>
                </a:ext>
              </a:extLst>
            </p:cNvPr>
            <p:cNvSpPr/>
            <p:nvPr/>
          </p:nvSpPr>
          <p:spPr>
            <a:xfrm>
              <a:off x="2613819" y="3505530"/>
              <a:ext cx="1983526" cy="1723869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8C84CEA8-0C87-684E-A405-CDAE1D92217B}"/>
                </a:ext>
              </a:extLst>
            </p:cNvPr>
            <p:cNvSpPr/>
            <p:nvPr/>
          </p:nvSpPr>
          <p:spPr>
            <a:xfrm>
              <a:off x="2779859" y="3655633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5F1317-F678-0C48-9D60-3FC4D71EB380}"/>
                </a:ext>
              </a:extLst>
            </p:cNvPr>
            <p:cNvSpPr txBox="1"/>
            <p:nvPr/>
          </p:nvSpPr>
          <p:spPr>
            <a:xfrm>
              <a:off x="2613819" y="5229399"/>
              <a:ext cx="1983526" cy="70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Shipper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36668D4-8625-954D-A11F-FAC94A6A622A}"/>
              </a:ext>
            </a:extLst>
          </p:cNvPr>
          <p:cNvSpPr txBox="1"/>
          <p:nvPr/>
        </p:nvSpPr>
        <p:spPr>
          <a:xfrm>
            <a:off x="8176430" y="5692209"/>
            <a:ext cx="117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channel1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2B2BE1-CC40-0445-A937-A169F21202C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96550" y="1967696"/>
            <a:ext cx="0" cy="953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C63B35-143A-4D4D-8036-E57920167C0C}"/>
              </a:ext>
            </a:extLst>
          </p:cNvPr>
          <p:cNvCxnSpPr>
            <a:cxnSpLocks/>
            <a:endCxn id="29" idx="5"/>
          </p:cNvCxnSpPr>
          <p:nvPr/>
        </p:nvCxnSpPr>
        <p:spPr>
          <a:xfrm flipH="1">
            <a:off x="3105295" y="1967696"/>
            <a:ext cx="1224128" cy="1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98E822-CBAC-EE48-A0BF-054448D8EE1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105296" y="5087972"/>
            <a:ext cx="1382304" cy="9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B48078-5CED-714D-A567-9312E77BFB2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07067" y="2958072"/>
            <a:ext cx="1253288" cy="14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8815A91-9F00-9F40-9FEC-3654D9629795}"/>
              </a:ext>
            </a:extLst>
          </p:cNvPr>
          <p:cNvCxnSpPr>
            <a:cxnSpLocks/>
          </p:cNvCxnSpPr>
          <p:nvPr/>
        </p:nvCxnSpPr>
        <p:spPr>
          <a:xfrm>
            <a:off x="8028851" y="2949261"/>
            <a:ext cx="0" cy="953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F6007D5-B5F5-764D-8E5B-8FDCD29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9" y="426280"/>
            <a:ext cx="12022103" cy="5869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257418" y="2628901"/>
            <a:ext cx="3534622" cy="2632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224663" y="595651"/>
            <a:ext cx="1471613" cy="1413029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494506" y="27967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hash(k1), hash(secret value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FCECC73-0512-214C-9D37-0DEA249CDE0C}"/>
              </a:ext>
            </a:extLst>
          </p:cNvPr>
          <p:cNvSpPr/>
          <p:nvPr/>
        </p:nvSpPr>
        <p:spPr>
          <a:xfrm>
            <a:off x="398122" y="37187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k1, secret value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4037551" y="1523673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/>
              <a:t>L</a:t>
            </a:r>
            <a:endParaRPr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22340-9AC4-DF4F-A2C5-125A6233EF7D}"/>
              </a:ext>
            </a:extLst>
          </p:cNvPr>
          <p:cNvCxnSpPr>
            <a:cxnSpLocks/>
          </p:cNvCxnSpPr>
          <p:nvPr/>
        </p:nvCxnSpPr>
        <p:spPr>
          <a:xfrm flipH="1">
            <a:off x="257419" y="1554972"/>
            <a:ext cx="3780132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3792040" y="1554972"/>
            <a:ext cx="1069327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3792041" y="2244336"/>
            <a:ext cx="1091052" cy="247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D8D65CBA-FAED-894A-A632-60554630C91B}"/>
              </a:ext>
            </a:extLst>
          </p:cNvPr>
          <p:cNvSpPr/>
          <p:nvPr/>
        </p:nvSpPr>
        <p:spPr>
          <a:xfrm>
            <a:off x="4483148" y="4803459"/>
            <a:ext cx="1032170" cy="708196"/>
          </a:xfrm>
          <a:prstGeom prst="triangle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2880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ORG1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990955-5294-934E-9426-53378C77E7BD}"/>
              </a:ext>
            </a:extLst>
          </p:cNvPr>
          <p:cNvSpPr txBox="1"/>
          <p:nvPr/>
        </p:nvSpPr>
        <p:spPr>
          <a:xfrm>
            <a:off x="853805" y="1340761"/>
            <a:ext cx="2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Authorized Peer</a:t>
            </a:r>
          </a:p>
        </p:txBody>
      </p:sp>
      <p:sp>
        <p:nvSpPr>
          <p:cNvPr id="90" name="Shape">
            <a:extLst>
              <a:ext uri="{FF2B5EF4-FFF2-40B4-BE49-F238E27FC236}">
                <a16:creationId xmlns:a16="http://schemas.microsoft.com/office/drawing/2014/main" id="{8D03ABFB-5B02-5542-AA06-868C8A6ADCE4}"/>
              </a:ext>
            </a:extLst>
          </p:cNvPr>
          <p:cNvSpPr/>
          <p:nvPr/>
        </p:nvSpPr>
        <p:spPr>
          <a:xfrm>
            <a:off x="6360912" y="2781301"/>
            <a:ext cx="3534622" cy="2632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2172AF4-4ED9-8A4F-982B-9BC15903C909}"/>
              </a:ext>
            </a:extLst>
          </p:cNvPr>
          <p:cNvSpPr/>
          <p:nvPr/>
        </p:nvSpPr>
        <p:spPr>
          <a:xfrm>
            <a:off x="10328157" y="688091"/>
            <a:ext cx="1471613" cy="1413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/>
              <a:t>Peer1</a:t>
            </a:r>
          </a:p>
        </p:txBody>
      </p:sp>
      <p:sp>
        <p:nvSpPr>
          <p:cNvPr id="92" name="Can 91">
            <a:extLst>
              <a:ext uri="{FF2B5EF4-FFF2-40B4-BE49-F238E27FC236}">
                <a16:creationId xmlns:a16="http://schemas.microsoft.com/office/drawing/2014/main" id="{D0530192-A5A1-0243-AED5-990F498DB519}"/>
              </a:ext>
            </a:extLst>
          </p:cNvPr>
          <p:cNvSpPr/>
          <p:nvPr/>
        </p:nvSpPr>
        <p:spPr>
          <a:xfrm>
            <a:off x="6598000" y="29491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hash(k1), hash</a:t>
            </a:r>
            <a:r>
              <a:rPr lang="en-US" sz="1600">
                <a:solidFill>
                  <a:prstClr val="black"/>
                </a:solidFill>
              </a:rPr>
              <a:t>(secret value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51980B7E-6DBD-3A4F-B81E-3423F5D22864}"/>
              </a:ext>
            </a:extLst>
          </p:cNvPr>
          <p:cNvSpPr/>
          <p:nvPr/>
        </p:nvSpPr>
        <p:spPr>
          <a:xfrm>
            <a:off x="10141045" y="1676073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34E8A8-E47B-8640-A8FF-292363610B7B}"/>
              </a:ext>
            </a:extLst>
          </p:cNvPr>
          <p:cNvCxnSpPr>
            <a:cxnSpLocks/>
          </p:cNvCxnSpPr>
          <p:nvPr/>
        </p:nvCxnSpPr>
        <p:spPr>
          <a:xfrm flipH="1">
            <a:off x="6360913" y="1707372"/>
            <a:ext cx="3780132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F2BE44B-E67E-944D-B751-717A7DF0A71B}"/>
              </a:ext>
            </a:extLst>
          </p:cNvPr>
          <p:cNvCxnSpPr>
            <a:cxnSpLocks/>
          </p:cNvCxnSpPr>
          <p:nvPr/>
        </p:nvCxnSpPr>
        <p:spPr>
          <a:xfrm flipH="1">
            <a:off x="9895534" y="1707372"/>
            <a:ext cx="1069327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5DB643-3A70-B64A-A2B1-C183D1BD261F}"/>
              </a:ext>
            </a:extLst>
          </p:cNvPr>
          <p:cNvCxnSpPr>
            <a:cxnSpLocks/>
          </p:cNvCxnSpPr>
          <p:nvPr/>
        </p:nvCxnSpPr>
        <p:spPr>
          <a:xfrm flipH="1">
            <a:off x="9827769" y="2396844"/>
            <a:ext cx="1162640" cy="249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riangle 98">
            <a:extLst>
              <a:ext uri="{FF2B5EF4-FFF2-40B4-BE49-F238E27FC236}">
                <a16:creationId xmlns:a16="http://schemas.microsoft.com/office/drawing/2014/main" id="{FF684994-6757-9F4E-BCB0-3A9A919C582F}"/>
              </a:ext>
            </a:extLst>
          </p:cNvPr>
          <p:cNvSpPr/>
          <p:nvPr/>
        </p:nvSpPr>
        <p:spPr>
          <a:xfrm>
            <a:off x="10586642" y="4835939"/>
            <a:ext cx="1032170" cy="70819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288000" numCol="1" anchor="ctr">
            <a:noAutofit/>
          </a:bodyPr>
          <a:lstStyle/>
          <a:p>
            <a:pPr algn="ctr"/>
            <a:r>
              <a:rPr lang="en-US" sz="1400" b="1" dirty="0"/>
              <a:t>ORG2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1CE5E8-9FCA-8A4F-9BC6-FCBCC624E085}"/>
              </a:ext>
            </a:extLst>
          </p:cNvPr>
          <p:cNvSpPr txBox="1"/>
          <p:nvPr/>
        </p:nvSpPr>
        <p:spPr>
          <a:xfrm>
            <a:off x="6957299" y="1493161"/>
            <a:ext cx="2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Unauthorized Peer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D8BAC3-81B0-034C-BD09-0F78500CDADC}"/>
              </a:ext>
            </a:extLst>
          </p:cNvPr>
          <p:cNvSpPr txBox="1"/>
          <p:nvPr/>
        </p:nvSpPr>
        <p:spPr>
          <a:xfrm>
            <a:off x="9274352" y="5828227"/>
            <a:ext cx="12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channel1</a:t>
            </a:r>
          </a:p>
        </p:txBody>
      </p:sp>
    </p:spTree>
    <p:extLst>
      <p:ext uri="{BB962C8B-B14F-4D97-AF65-F5344CB8AC3E}">
        <p14:creationId xmlns:p14="http://schemas.microsoft.com/office/powerpoint/2010/main" val="23049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F6007D5-B5F5-764D-8E5B-8FDCD29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628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278E6-01DC-B844-B2CE-11D2B3F38FCA}"/>
              </a:ext>
            </a:extLst>
          </p:cNvPr>
          <p:cNvCxnSpPr/>
          <p:nvPr/>
        </p:nvCxnSpPr>
        <p:spPr>
          <a:xfrm flipV="1">
            <a:off x="1471613" y="2461072"/>
            <a:ext cx="4454577" cy="398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471613" y="2628901"/>
            <a:ext cx="4729162" cy="404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6488164" y="445751"/>
            <a:ext cx="1471613" cy="1413029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2188384" y="27967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State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FCECC73-0512-214C-9D37-0DEA249CDE0C}"/>
              </a:ext>
            </a:extLst>
          </p:cNvPr>
          <p:cNvSpPr/>
          <p:nvPr/>
        </p:nvSpPr>
        <p:spPr>
          <a:xfrm>
            <a:off x="2166950" y="37187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Distributor-Farmer-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Shipper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EE6FE82-516E-5A42-96FF-3DD8B1642888}"/>
              </a:ext>
            </a:extLst>
          </p:cNvPr>
          <p:cNvSpPr/>
          <p:nvPr/>
        </p:nvSpPr>
        <p:spPr>
          <a:xfrm>
            <a:off x="2166950" y="50136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Distributor-Wholesaler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926190" y="1554972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/>
              <a:t>L</a:t>
            </a:r>
            <a:endParaRPr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22340-9AC4-DF4F-A2C5-125A6233EF7D}"/>
              </a:ext>
            </a:extLst>
          </p:cNvPr>
          <p:cNvCxnSpPr/>
          <p:nvPr/>
        </p:nvCxnSpPr>
        <p:spPr>
          <a:xfrm flipH="1">
            <a:off x="1471613" y="1554972"/>
            <a:ext cx="4454577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/>
          <p:nvPr/>
        </p:nvCxnSpPr>
        <p:spPr>
          <a:xfrm flipH="1">
            <a:off x="6200775" y="1554972"/>
            <a:ext cx="574779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6200776" y="2308485"/>
            <a:ext cx="574778" cy="359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5090E-3149-A24A-82BE-0FFD119C31BD}"/>
              </a:ext>
            </a:extLst>
          </p:cNvPr>
          <p:cNvGrpSpPr/>
          <p:nvPr/>
        </p:nvGrpSpPr>
        <p:grpSpPr>
          <a:xfrm>
            <a:off x="8615376" y="4274778"/>
            <a:ext cx="2205024" cy="1568598"/>
            <a:chOff x="3902543" y="989531"/>
            <a:chExt cx="2918389" cy="2547364"/>
          </a:xfrm>
        </p:grpSpPr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D8D65CBA-FAED-894A-A632-60554630C91B}"/>
                </a:ext>
              </a:extLst>
            </p:cNvPr>
            <p:cNvSpPr/>
            <p:nvPr/>
          </p:nvSpPr>
          <p:spPr>
            <a:xfrm>
              <a:off x="3902543" y="989531"/>
              <a:ext cx="2918389" cy="2547364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Org</a:t>
              </a:r>
            </a:p>
            <a:p>
              <a:pPr algn="ctr"/>
              <a:r>
                <a:rPr lang="en-US" sz="1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(Distributor)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9EB10E-7E70-4044-A0EE-C57506E74641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7775A6-7BF1-2E45-AF17-0245DF4C8B33}"/>
              </a:ext>
            </a:extLst>
          </p:cNvPr>
          <p:cNvSpPr txBox="1"/>
          <p:nvPr/>
        </p:nvSpPr>
        <p:spPr>
          <a:xfrm>
            <a:off x="9164478" y="6214854"/>
            <a:ext cx="11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channel1</a:t>
            </a:r>
          </a:p>
        </p:txBody>
      </p:sp>
    </p:spTree>
    <p:extLst>
      <p:ext uri="{BB962C8B-B14F-4D97-AF65-F5344CB8AC3E}">
        <p14:creationId xmlns:p14="http://schemas.microsoft.com/office/powerpoint/2010/main" val="3702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32704</TotalTime>
  <Words>81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Pam Andrejko</cp:lastModifiedBy>
  <cp:revision>50</cp:revision>
  <cp:lastPrinted>2018-05-23T21:44:59Z</cp:lastPrinted>
  <dcterms:created xsi:type="dcterms:W3CDTF">2018-05-22T18:53:16Z</dcterms:created>
  <dcterms:modified xsi:type="dcterms:W3CDTF">2018-06-14T14:37:55Z</dcterms:modified>
</cp:coreProperties>
</file>