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426" r:id="rId3"/>
    <p:sldId id="427" r:id="rId4"/>
    <p:sldId id="428" r:id="rId5"/>
    <p:sldId id="257" r:id="rId6"/>
    <p:sldId id="417" r:id="rId7"/>
    <p:sldId id="411" r:id="rId8"/>
    <p:sldId id="413" r:id="rId9"/>
    <p:sldId id="414" r:id="rId10"/>
    <p:sldId id="418" r:id="rId11"/>
    <p:sldId id="415" r:id="rId12"/>
    <p:sldId id="416" r:id="rId13"/>
    <p:sldId id="425" r:id="rId14"/>
    <p:sldId id="419" r:id="rId15"/>
    <p:sldId id="420" r:id="rId16"/>
    <p:sldId id="421" r:id="rId17"/>
    <p:sldId id="422" r:id="rId18"/>
    <p:sldId id="423" r:id="rId19"/>
    <p:sldId id="424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4F3"/>
    <a:srgbClr val="D883FF"/>
    <a:srgbClr val="989898"/>
    <a:srgbClr val="FFFFFF"/>
    <a:srgbClr val="AB7942"/>
    <a:srgbClr val="FFFC00"/>
    <a:srgbClr val="00FDFF"/>
    <a:srgbClr val="FF9300"/>
    <a:srgbClr val="4271C2"/>
    <a:srgbClr val="4C8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20"/>
    <p:restoredTop sz="97059"/>
  </p:normalViewPr>
  <p:slideViewPr>
    <p:cSldViewPr snapToGrid="0" snapToObjects="1">
      <p:cViewPr varScale="1">
        <p:scale>
          <a:sx n="110" d="100"/>
          <a:sy n="110" d="100"/>
        </p:scale>
        <p:origin x="10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09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908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816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934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16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094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46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617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748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51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895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667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442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301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2400" y="6404290"/>
            <a:ext cx="263982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432873"/>
            <a:ext cx="10515600" cy="4744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6200" y="6404290"/>
            <a:ext cx="263982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Diagrams for Documentation</a:t>
            </a:r>
          </a:p>
        </p:txBody>
      </p:sp>
      <p:sp>
        <p:nvSpPr>
          <p:cNvPr id="113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t>Organized by Section and Topic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4.b – Working as MagnetoCorp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2C968B-8F7E-FA43-A304-F08C924D4894}"/>
              </a:ext>
            </a:extLst>
          </p:cNvPr>
          <p:cNvGrpSpPr/>
          <p:nvPr/>
        </p:nvGrpSpPr>
        <p:grpSpPr>
          <a:xfrm>
            <a:off x="5121995" y="3289116"/>
            <a:ext cx="5113368" cy="1349064"/>
            <a:chOff x="5021954" y="3134727"/>
            <a:chExt cx="5113368" cy="13490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0B7F8EB-9824-8B46-AC51-1EA5CF11245D}"/>
                </a:ext>
              </a:extLst>
            </p:cNvPr>
            <p:cNvSpPr/>
            <p:nvPr/>
          </p:nvSpPr>
          <p:spPr>
            <a:xfrm>
              <a:off x="5021954" y="3447045"/>
              <a:ext cx="1231708" cy="72442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CE244E-0FC4-7240-A0EB-C8A7E63FB6A8}"/>
                </a:ext>
              </a:extLst>
            </p:cNvPr>
            <p:cNvSpPr/>
            <p:nvPr/>
          </p:nvSpPr>
          <p:spPr>
            <a:xfrm>
              <a:off x="8903614" y="3447045"/>
              <a:ext cx="1231708" cy="72442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orderer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91F392A-B57F-3946-94FA-E6E043D6221F}"/>
                </a:ext>
              </a:extLst>
            </p:cNvPr>
            <p:cNvGrpSpPr/>
            <p:nvPr/>
          </p:nvGrpSpPr>
          <p:grpSpPr>
            <a:xfrm>
              <a:off x="6849658" y="3134727"/>
              <a:ext cx="1457960" cy="1349064"/>
              <a:chOff x="5576117" y="2771284"/>
              <a:chExt cx="1457960" cy="134906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FB91885-DC2A-6C4C-91F7-2B64242418F1}"/>
                  </a:ext>
                </a:extLst>
              </p:cNvPr>
              <p:cNvSpPr/>
              <p:nvPr/>
            </p:nvSpPr>
            <p:spPr>
              <a:xfrm>
                <a:off x="5802369" y="3395921"/>
                <a:ext cx="1231708" cy="72442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ysDot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ledger database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EC139C3-9E58-904D-9ADA-212A2089254C}"/>
                  </a:ext>
                </a:extLst>
              </p:cNvPr>
              <p:cNvSpPr/>
              <p:nvPr/>
            </p:nvSpPr>
            <p:spPr>
              <a:xfrm>
                <a:off x="5576117" y="2771284"/>
                <a:ext cx="1231708" cy="72442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</a:t>
                </a:r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4961CD-2FF6-EF4D-9F37-2F26C5767FC6}"/>
              </a:ext>
            </a:extLst>
          </p:cNvPr>
          <p:cNvCxnSpPr/>
          <p:nvPr/>
        </p:nvCxnSpPr>
        <p:spPr>
          <a:xfrm>
            <a:off x="1956378" y="2588036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A9755B-1E8E-7343-A168-7E979987C735}"/>
              </a:ext>
            </a:extLst>
          </p:cNvPr>
          <p:cNvCxnSpPr/>
          <p:nvPr/>
        </p:nvCxnSpPr>
        <p:spPr>
          <a:xfrm>
            <a:off x="1956378" y="5030482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1E2C7EC-9D14-F245-9B09-175892E36CB2}"/>
              </a:ext>
            </a:extLst>
          </p:cNvPr>
          <p:cNvSpPr/>
          <p:nvPr/>
        </p:nvSpPr>
        <p:spPr>
          <a:xfrm>
            <a:off x="2615398" y="3756970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Application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C37BDD-39F8-5C46-BC48-3D8F0733A1C2}"/>
              </a:ext>
            </a:extLst>
          </p:cNvPr>
          <p:cNvCxnSpPr/>
          <p:nvPr/>
        </p:nvCxnSpPr>
        <p:spPr>
          <a:xfrm>
            <a:off x="4457700" y="2662448"/>
            <a:ext cx="0" cy="227838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5F2AB6-788C-8E41-963F-5F156FD6D526}"/>
              </a:ext>
            </a:extLst>
          </p:cNvPr>
          <p:cNvSpPr txBox="1"/>
          <p:nvPr/>
        </p:nvSpPr>
        <p:spPr>
          <a:xfrm>
            <a:off x="7008908" y="2710841"/>
            <a:ext cx="111344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basic network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9AB79-0171-BA41-9200-FA814DF6238A}"/>
              </a:ext>
            </a:extLst>
          </p:cNvPr>
          <p:cNvSpPr txBox="1"/>
          <p:nvPr/>
        </p:nvSpPr>
        <p:spPr>
          <a:xfrm>
            <a:off x="2677185" y="4685500"/>
            <a:ext cx="110542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1E9BBD-5F19-5548-A2D4-02B67D1E6228}"/>
              </a:ext>
            </a:extLst>
          </p:cNvPr>
          <p:cNvSpPr/>
          <p:nvPr/>
        </p:nvSpPr>
        <p:spPr>
          <a:xfrm>
            <a:off x="2621732" y="2899188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Administrator</a:t>
            </a:r>
          </a:p>
          <a:p>
            <a:pPr algn="ctr"/>
            <a:r>
              <a:rPr lang="en-US" sz="1400" dirty="0"/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24264997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 – Working as DigiBank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B7F8EB-9824-8B46-AC51-1EA5CF11245D}"/>
              </a:ext>
            </a:extLst>
          </p:cNvPr>
          <p:cNvSpPr/>
          <p:nvPr/>
        </p:nvSpPr>
        <p:spPr>
          <a:xfrm>
            <a:off x="3940545" y="3671198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CE244E-0FC4-7240-A0EB-C8A7E63FB6A8}"/>
              </a:ext>
            </a:extLst>
          </p:cNvPr>
          <p:cNvSpPr/>
          <p:nvPr/>
        </p:nvSpPr>
        <p:spPr>
          <a:xfrm>
            <a:off x="7822205" y="3671198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B91885-DC2A-6C4C-91F7-2B64242418F1}"/>
              </a:ext>
            </a:extLst>
          </p:cNvPr>
          <p:cNvSpPr/>
          <p:nvPr/>
        </p:nvSpPr>
        <p:spPr>
          <a:xfrm>
            <a:off x="6463030" y="4283549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ledger database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4961CD-2FF6-EF4D-9F37-2F26C5767FC6}"/>
              </a:ext>
            </a:extLst>
          </p:cNvPr>
          <p:cNvCxnSpPr/>
          <p:nvPr/>
        </p:nvCxnSpPr>
        <p:spPr>
          <a:xfrm>
            <a:off x="1956378" y="2588036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A9755B-1E8E-7343-A168-7E979987C735}"/>
              </a:ext>
            </a:extLst>
          </p:cNvPr>
          <p:cNvCxnSpPr/>
          <p:nvPr/>
        </p:nvCxnSpPr>
        <p:spPr>
          <a:xfrm>
            <a:off x="1956378" y="5188132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1E2C7EC-9D14-F245-9B09-175892E36CB2}"/>
              </a:ext>
            </a:extLst>
          </p:cNvPr>
          <p:cNvSpPr/>
          <p:nvPr/>
        </p:nvSpPr>
        <p:spPr>
          <a:xfrm>
            <a:off x="2196298" y="4030232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Application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C37BDD-39F8-5C46-BC48-3D8F0733A1C2}"/>
              </a:ext>
            </a:extLst>
          </p:cNvPr>
          <p:cNvCxnSpPr>
            <a:cxnSpLocks/>
          </p:cNvCxnSpPr>
          <p:nvPr/>
        </p:nvCxnSpPr>
        <p:spPr>
          <a:xfrm>
            <a:off x="3665220" y="2662448"/>
            <a:ext cx="0" cy="2478914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5F2AB6-788C-8E41-963F-5F156FD6D526}"/>
              </a:ext>
            </a:extLst>
          </p:cNvPr>
          <p:cNvSpPr txBox="1"/>
          <p:nvPr/>
        </p:nvSpPr>
        <p:spPr>
          <a:xfrm>
            <a:off x="5856154" y="2605218"/>
            <a:ext cx="78482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0DDDDD-6617-7140-965A-EBD94B8F119E}"/>
              </a:ext>
            </a:extLst>
          </p:cNvPr>
          <p:cNvSpPr/>
          <p:nvPr/>
        </p:nvSpPr>
        <p:spPr>
          <a:xfrm>
            <a:off x="9468864" y="4035045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Application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306530-4EAF-1640-9118-9C988964652E}"/>
              </a:ext>
            </a:extLst>
          </p:cNvPr>
          <p:cNvCxnSpPr>
            <a:cxnSpLocks/>
          </p:cNvCxnSpPr>
          <p:nvPr/>
        </p:nvCxnSpPr>
        <p:spPr>
          <a:xfrm>
            <a:off x="9288780" y="2662448"/>
            <a:ext cx="0" cy="2478914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E29AB79-0171-BA41-9200-FA814DF6238A}"/>
              </a:ext>
            </a:extLst>
          </p:cNvPr>
          <p:cNvSpPr txBox="1"/>
          <p:nvPr/>
        </p:nvSpPr>
        <p:spPr>
          <a:xfrm>
            <a:off x="2258085" y="2593829"/>
            <a:ext cx="110542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E54F76-BA83-0B41-ABB7-9681877E26DA}"/>
              </a:ext>
            </a:extLst>
          </p:cNvPr>
          <p:cNvSpPr txBox="1"/>
          <p:nvPr/>
        </p:nvSpPr>
        <p:spPr>
          <a:xfrm>
            <a:off x="9764921" y="2604456"/>
            <a:ext cx="73193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DigiBank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1E9BBD-5F19-5548-A2D4-02B67D1E6228}"/>
              </a:ext>
            </a:extLst>
          </p:cNvPr>
          <p:cNvSpPr/>
          <p:nvPr/>
        </p:nvSpPr>
        <p:spPr>
          <a:xfrm>
            <a:off x="2202632" y="3172450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Administrator</a:t>
            </a:r>
          </a:p>
          <a:p>
            <a:pPr algn="ctr"/>
            <a:r>
              <a:rPr lang="en-US" sz="1400" dirty="0"/>
              <a:t>console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60F958D-A9A8-7A44-B029-12A0A6EED3A3}"/>
              </a:ext>
            </a:extLst>
          </p:cNvPr>
          <p:cNvSpPr/>
          <p:nvPr/>
        </p:nvSpPr>
        <p:spPr>
          <a:xfrm>
            <a:off x="9475198" y="3177263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Administrator console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64A25D-6D57-D04E-8C64-CB2D965ED045}"/>
              </a:ext>
            </a:extLst>
          </p:cNvPr>
          <p:cNvSpPr/>
          <p:nvPr/>
        </p:nvSpPr>
        <p:spPr>
          <a:xfrm>
            <a:off x="6463030" y="3058740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Chaincode container</a:t>
            </a:r>
          </a:p>
        </p:txBody>
      </p:sp>
      <p:sp>
        <p:nvSpPr>
          <p:cNvPr id="26" name="Folded Corner 25">
            <a:extLst>
              <a:ext uri="{FF2B5EF4-FFF2-40B4-BE49-F238E27FC236}">
                <a16:creationId xmlns:a16="http://schemas.microsoft.com/office/drawing/2014/main" id="{F76407A4-69AB-9B43-8A15-6EA9FCCD6178}"/>
              </a:ext>
            </a:extLst>
          </p:cNvPr>
          <p:cNvSpPr/>
          <p:nvPr/>
        </p:nvSpPr>
        <p:spPr>
          <a:xfrm>
            <a:off x="5406982" y="4283548"/>
            <a:ext cx="712115" cy="72442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paper</a:t>
            </a:r>
          </a:p>
          <a:p>
            <a:pPr algn="ctr"/>
            <a:r>
              <a:rPr lang="en-US" sz="1400" b="1" dirty="0"/>
              <a:t>contract</a:t>
            </a:r>
            <a:r>
              <a:rPr lang="en-US" sz="1400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5877794" y="3650276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</a:t>
            </a:r>
          </a:p>
        </p:txBody>
      </p:sp>
    </p:spTree>
    <p:extLst>
      <p:ext uri="{BB962C8B-B14F-4D97-AF65-F5344CB8AC3E}">
        <p14:creationId xmlns:p14="http://schemas.microsoft.com/office/powerpoint/2010/main" val="418505636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6 – Install Smart Contract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B91885-DC2A-6C4C-91F7-2B64242418F1}"/>
              </a:ext>
            </a:extLst>
          </p:cNvPr>
          <p:cNvSpPr/>
          <p:nvPr/>
        </p:nvSpPr>
        <p:spPr>
          <a:xfrm>
            <a:off x="8627475" y="3701269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ledger database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4961CD-2FF6-EF4D-9F37-2F26C5767FC6}"/>
              </a:ext>
            </a:extLst>
          </p:cNvPr>
          <p:cNvCxnSpPr/>
          <p:nvPr/>
        </p:nvCxnSpPr>
        <p:spPr>
          <a:xfrm>
            <a:off x="1956378" y="2588036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A9755B-1E8E-7343-A168-7E979987C735}"/>
              </a:ext>
            </a:extLst>
          </p:cNvPr>
          <p:cNvCxnSpPr/>
          <p:nvPr/>
        </p:nvCxnSpPr>
        <p:spPr>
          <a:xfrm>
            <a:off x="1956378" y="5030482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C37BDD-39F8-5C46-BC48-3D8F0733A1C2}"/>
              </a:ext>
            </a:extLst>
          </p:cNvPr>
          <p:cNvCxnSpPr/>
          <p:nvPr/>
        </p:nvCxnSpPr>
        <p:spPr>
          <a:xfrm>
            <a:off x="6407944" y="2662448"/>
            <a:ext cx="0" cy="227838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5F2AB6-788C-8E41-963F-5F156FD6D526}"/>
              </a:ext>
            </a:extLst>
          </p:cNvPr>
          <p:cNvSpPr txBox="1"/>
          <p:nvPr/>
        </p:nvSpPr>
        <p:spPr>
          <a:xfrm>
            <a:off x="8335627" y="2636327"/>
            <a:ext cx="78482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9AB79-0171-BA41-9200-FA814DF6238A}"/>
              </a:ext>
            </a:extLst>
          </p:cNvPr>
          <p:cNvSpPr txBox="1"/>
          <p:nvPr/>
        </p:nvSpPr>
        <p:spPr>
          <a:xfrm>
            <a:off x="3867159" y="2636327"/>
            <a:ext cx="110542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7646843" y="3061586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MagnetoCorp</a:t>
            </a:r>
          </a:p>
          <a:p>
            <a:pPr algn="ctr"/>
            <a:r>
              <a:rPr lang="en-US" sz="1400" dirty="0"/>
              <a:t>peer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818346-AC73-4C4C-9B1D-4D2C6428D62F}"/>
              </a:ext>
            </a:extLst>
          </p:cNvPr>
          <p:cNvSpPr txBox="1"/>
          <p:nvPr/>
        </p:nvSpPr>
        <p:spPr>
          <a:xfrm>
            <a:off x="5512992" y="3482428"/>
            <a:ext cx="52995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install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A40252-2BA7-4A47-9BAD-C2C77996FDD3}"/>
              </a:ext>
            </a:extLst>
          </p:cNvPr>
          <p:cNvSpPr/>
          <p:nvPr/>
        </p:nvSpPr>
        <p:spPr>
          <a:xfrm>
            <a:off x="6126510" y="3366650"/>
            <a:ext cx="114300" cy="114300"/>
          </a:xfrm>
          <a:prstGeom prst="ellipse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259A0DFC-6943-9243-B479-A510F04326A1}"/>
              </a:ext>
            </a:extLst>
          </p:cNvPr>
          <p:cNvCxnSpPr>
            <a:cxnSpLocks/>
          </p:cNvCxnSpPr>
          <p:nvPr/>
        </p:nvCxnSpPr>
        <p:spPr>
          <a:xfrm>
            <a:off x="4389030" y="3458230"/>
            <a:ext cx="3243972" cy="1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316898C-B454-AA4B-84FD-8E5433822678}"/>
              </a:ext>
            </a:extLst>
          </p:cNvPr>
          <p:cNvSpPr txBox="1"/>
          <p:nvPr/>
        </p:nvSpPr>
        <p:spPr>
          <a:xfrm>
            <a:off x="3152449" y="3931962"/>
            <a:ext cx="1761058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development c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opy on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local machine’s file system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59A975-6D04-CC4A-8BAD-E85E338A3DD4}"/>
              </a:ext>
            </a:extLst>
          </p:cNvPr>
          <p:cNvSpPr txBox="1"/>
          <p:nvPr/>
        </p:nvSpPr>
        <p:spPr>
          <a:xfrm>
            <a:off x="7233061" y="4430724"/>
            <a:ext cx="621323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installed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version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42C3B4-ABBA-044F-8A54-D170A9E3158F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945608" y="4063483"/>
            <a:ext cx="681867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A080A0D-B1B0-1845-8D83-7149912DEF45}"/>
              </a:ext>
            </a:extLst>
          </p:cNvPr>
          <p:cNvSpPr txBox="1"/>
          <p:nvPr/>
        </p:nvSpPr>
        <p:spPr>
          <a:xfrm>
            <a:off x="7945608" y="3778355"/>
            <a:ext cx="627734" cy="553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getState</a:t>
            </a:r>
          </a:p>
          <a:p>
            <a:pPr marL="0" marR="0" indent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putState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" name="Folded Corner 1">
            <a:extLst>
              <a:ext uri="{FF2B5EF4-FFF2-40B4-BE49-F238E27FC236}">
                <a16:creationId xmlns:a16="http://schemas.microsoft.com/office/drawing/2014/main" id="{FFC9EC87-FC92-3B4D-AA55-681023B1C05D}"/>
              </a:ext>
            </a:extLst>
          </p:cNvPr>
          <p:cNvSpPr/>
          <p:nvPr/>
        </p:nvSpPr>
        <p:spPr>
          <a:xfrm>
            <a:off x="3676915" y="3226895"/>
            <a:ext cx="712115" cy="72442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paper</a:t>
            </a:r>
          </a:p>
          <a:p>
            <a:pPr algn="ctr"/>
            <a:r>
              <a:rPr lang="en-US" sz="1400" b="1" dirty="0"/>
              <a:t>contract</a:t>
            </a:r>
            <a:r>
              <a:rPr lang="en-US" sz="1400" dirty="0"/>
              <a:t> </a:t>
            </a:r>
          </a:p>
        </p:txBody>
      </p:sp>
      <p:sp>
        <p:nvSpPr>
          <p:cNvPr id="28" name="Folded Corner 27">
            <a:extLst>
              <a:ext uri="{FF2B5EF4-FFF2-40B4-BE49-F238E27FC236}">
                <a16:creationId xmlns:a16="http://schemas.microsoft.com/office/drawing/2014/main" id="{FDEADDA7-C5D2-2344-99C5-40017EDD757E}"/>
              </a:ext>
            </a:extLst>
          </p:cNvPr>
          <p:cNvSpPr/>
          <p:nvPr/>
        </p:nvSpPr>
        <p:spPr>
          <a:xfrm>
            <a:off x="7187666" y="3713997"/>
            <a:ext cx="712115" cy="72442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paper</a:t>
            </a:r>
          </a:p>
          <a:p>
            <a:pPr algn="ctr"/>
            <a:r>
              <a:rPr lang="en-US" sz="1400" b="1" dirty="0"/>
              <a:t>contract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763606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6.b – Install Smart Contract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B91885-DC2A-6C4C-91F7-2B64242418F1}"/>
              </a:ext>
            </a:extLst>
          </p:cNvPr>
          <p:cNvSpPr/>
          <p:nvPr/>
        </p:nvSpPr>
        <p:spPr>
          <a:xfrm>
            <a:off x="8627475" y="3701269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ledger database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4961CD-2FF6-EF4D-9F37-2F26C5767FC6}"/>
              </a:ext>
            </a:extLst>
          </p:cNvPr>
          <p:cNvCxnSpPr/>
          <p:nvPr/>
        </p:nvCxnSpPr>
        <p:spPr>
          <a:xfrm>
            <a:off x="1956378" y="2588036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A9755B-1E8E-7343-A168-7E979987C735}"/>
              </a:ext>
            </a:extLst>
          </p:cNvPr>
          <p:cNvCxnSpPr/>
          <p:nvPr/>
        </p:nvCxnSpPr>
        <p:spPr>
          <a:xfrm>
            <a:off x="1956378" y="5030482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5F2AB6-788C-8E41-963F-5F156FD6D526}"/>
              </a:ext>
            </a:extLst>
          </p:cNvPr>
          <p:cNvSpPr txBox="1"/>
          <p:nvPr/>
        </p:nvSpPr>
        <p:spPr>
          <a:xfrm>
            <a:off x="8335627" y="2636327"/>
            <a:ext cx="78482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9AB79-0171-BA41-9200-FA814DF6238A}"/>
              </a:ext>
            </a:extLst>
          </p:cNvPr>
          <p:cNvSpPr txBox="1"/>
          <p:nvPr/>
        </p:nvSpPr>
        <p:spPr>
          <a:xfrm>
            <a:off x="3867159" y="2636327"/>
            <a:ext cx="110542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7646843" y="3061586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MagnetoCorp</a:t>
            </a:r>
          </a:p>
          <a:p>
            <a:pPr algn="ctr"/>
            <a:r>
              <a:rPr lang="en-US" sz="1400" dirty="0"/>
              <a:t>peer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59A975-6D04-CC4A-8BAD-E85E338A3DD4}"/>
              </a:ext>
            </a:extLst>
          </p:cNvPr>
          <p:cNvSpPr txBox="1"/>
          <p:nvPr/>
        </p:nvSpPr>
        <p:spPr>
          <a:xfrm>
            <a:off x="7233061" y="4430724"/>
            <a:ext cx="621323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installed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version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42C3B4-ABBA-044F-8A54-D170A9E3158F}"/>
              </a:ext>
            </a:extLst>
          </p:cNvPr>
          <p:cNvCxnSpPr>
            <a:cxnSpLocks/>
            <a:stCxn id="28" idx="3"/>
            <a:endCxn id="13" idx="1"/>
          </p:cNvCxnSpPr>
          <p:nvPr/>
        </p:nvCxnSpPr>
        <p:spPr>
          <a:xfrm flipV="1">
            <a:off x="7905103" y="4063483"/>
            <a:ext cx="722372" cy="3387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A080A0D-B1B0-1845-8D83-7149912DEF45}"/>
              </a:ext>
            </a:extLst>
          </p:cNvPr>
          <p:cNvSpPr txBox="1"/>
          <p:nvPr/>
        </p:nvSpPr>
        <p:spPr>
          <a:xfrm>
            <a:off x="7945608" y="3778355"/>
            <a:ext cx="627734" cy="553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getState</a:t>
            </a:r>
          </a:p>
          <a:p>
            <a:pPr marL="0" marR="0" indent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putState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Folded Corner 27">
            <a:extLst>
              <a:ext uri="{FF2B5EF4-FFF2-40B4-BE49-F238E27FC236}">
                <a16:creationId xmlns:a16="http://schemas.microsoft.com/office/drawing/2014/main" id="{FDEADDA7-C5D2-2344-99C5-40017EDD757E}"/>
              </a:ext>
            </a:extLst>
          </p:cNvPr>
          <p:cNvSpPr/>
          <p:nvPr/>
        </p:nvSpPr>
        <p:spPr>
          <a:xfrm>
            <a:off x="7192988" y="3704656"/>
            <a:ext cx="712115" cy="72442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paper</a:t>
            </a:r>
          </a:p>
          <a:p>
            <a:pPr algn="ctr"/>
            <a:r>
              <a:rPr lang="en-US" sz="1400" b="1" dirty="0"/>
              <a:t>contract</a:t>
            </a:r>
            <a:r>
              <a:rPr lang="en-US" sz="1400" dirty="0"/>
              <a:t>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788DED-26EF-8A45-AB8E-5D9A3FFB5A2B}"/>
              </a:ext>
            </a:extLst>
          </p:cNvPr>
          <p:cNvCxnSpPr>
            <a:cxnSpLocks/>
          </p:cNvCxnSpPr>
          <p:nvPr/>
        </p:nvCxnSpPr>
        <p:spPr>
          <a:xfrm flipV="1">
            <a:off x="4389030" y="3489660"/>
            <a:ext cx="3257813" cy="520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EC8B2CA-ED72-0B45-8E3A-3D0D5162BEA3}"/>
              </a:ext>
            </a:extLst>
          </p:cNvPr>
          <p:cNvSpPr txBox="1"/>
          <p:nvPr/>
        </p:nvSpPr>
        <p:spPr>
          <a:xfrm>
            <a:off x="5512992" y="3482428"/>
            <a:ext cx="52995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install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A8763F-1C60-CF40-A4CA-689F27E24CAE}"/>
              </a:ext>
            </a:extLst>
          </p:cNvPr>
          <p:cNvSpPr txBox="1"/>
          <p:nvPr/>
        </p:nvSpPr>
        <p:spPr>
          <a:xfrm>
            <a:off x="3152449" y="3931962"/>
            <a:ext cx="1761058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development c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opy on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local machine’s file system</a:t>
            </a:r>
          </a:p>
        </p:txBody>
      </p:sp>
      <p:sp>
        <p:nvSpPr>
          <p:cNvPr id="32" name="Folded Corner 31">
            <a:extLst>
              <a:ext uri="{FF2B5EF4-FFF2-40B4-BE49-F238E27FC236}">
                <a16:creationId xmlns:a16="http://schemas.microsoft.com/office/drawing/2014/main" id="{0A271F5A-BA6A-D144-966C-43B996E97486}"/>
              </a:ext>
            </a:extLst>
          </p:cNvPr>
          <p:cNvSpPr/>
          <p:nvPr/>
        </p:nvSpPr>
        <p:spPr>
          <a:xfrm>
            <a:off x="3676915" y="3226895"/>
            <a:ext cx="712115" cy="72442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paper</a:t>
            </a:r>
          </a:p>
          <a:p>
            <a:pPr algn="ctr"/>
            <a:r>
              <a:rPr lang="en-US" sz="1400" b="1" dirty="0"/>
              <a:t>contract</a:t>
            </a:r>
            <a:r>
              <a:rPr lang="en-US" sz="1400" dirty="0"/>
              <a:t>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588FCA0-67E6-9E41-A7C2-272600E09D55}"/>
              </a:ext>
            </a:extLst>
          </p:cNvPr>
          <p:cNvCxnSpPr>
            <a:cxnSpLocks/>
          </p:cNvCxnSpPr>
          <p:nvPr/>
        </p:nvCxnSpPr>
        <p:spPr>
          <a:xfrm>
            <a:off x="6349043" y="2588036"/>
            <a:ext cx="0" cy="2478914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90488316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57C8E32C-9144-DD42-B37B-CF4DA4B684DB}"/>
              </a:ext>
            </a:extLst>
          </p:cNvPr>
          <p:cNvSpPr/>
          <p:nvPr/>
        </p:nvSpPr>
        <p:spPr>
          <a:xfrm>
            <a:off x="8306956" y="2984223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Chaincode container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7 – deploy Smart Contract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4961CD-2FF6-EF4D-9F37-2F26C5767FC6}"/>
              </a:ext>
            </a:extLst>
          </p:cNvPr>
          <p:cNvCxnSpPr/>
          <p:nvPr/>
        </p:nvCxnSpPr>
        <p:spPr>
          <a:xfrm>
            <a:off x="1956378" y="2588036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A9755B-1E8E-7343-A168-7E979987C735}"/>
              </a:ext>
            </a:extLst>
          </p:cNvPr>
          <p:cNvCxnSpPr/>
          <p:nvPr/>
        </p:nvCxnSpPr>
        <p:spPr>
          <a:xfrm>
            <a:off x="1956378" y="5030482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5F2AB6-788C-8E41-963F-5F156FD6D526}"/>
              </a:ext>
            </a:extLst>
          </p:cNvPr>
          <p:cNvSpPr txBox="1"/>
          <p:nvPr/>
        </p:nvSpPr>
        <p:spPr>
          <a:xfrm>
            <a:off x="7794261" y="2602771"/>
            <a:ext cx="78482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9AB79-0171-BA41-9200-FA814DF6238A}"/>
              </a:ext>
            </a:extLst>
          </p:cNvPr>
          <p:cNvSpPr txBox="1"/>
          <p:nvPr/>
        </p:nvSpPr>
        <p:spPr>
          <a:xfrm>
            <a:off x="3677898" y="2614162"/>
            <a:ext cx="73193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DigiBank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7304189" y="3529386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MagnetoCorp</a:t>
            </a:r>
          </a:p>
          <a:p>
            <a:pPr algn="ctr"/>
            <a:r>
              <a:rPr lang="en-US" sz="1400" dirty="0"/>
              <a:t>peer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A40252-2BA7-4A47-9BAD-C2C77996FDD3}"/>
              </a:ext>
            </a:extLst>
          </p:cNvPr>
          <p:cNvSpPr/>
          <p:nvPr/>
        </p:nvSpPr>
        <p:spPr>
          <a:xfrm>
            <a:off x="5312793" y="3843142"/>
            <a:ext cx="114300" cy="114300"/>
          </a:xfrm>
          <a:prstGeom prst="ellipse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E6B43D18-0837-DC49-B8AE-B990EB28E775}"/>
              </a:ext>
            </a:extLst>
          </p:cNvPr>
          <p:cNvCxnSpPr>
            <a:stCxn id="4" idx="0"/>
            <a:endCxn id="29" idx="1"/>
          </p:cNvCxnSpPr>
          <p:nvPr/>
        </p:nvCxnSpPr>
        <p:spPr>
          <a:xfrm rot="5400000" flipH="1" flipV="1">
            <a:off x="8022025" y="3244456"/>
            <a:ext cx="182949" cy="386913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40408D69-5131-AC45-9E09-5581A841E8AA}"/>
              </a:ext>
            </a:extLst>
          </p:cNvPr>
          <p:cNvSpPr/>
          <p:nvPr/>
        </p:nvSpPr>
        <p:spPr>
          <a:xfrm>
            <a:off x="3896351" y="3254834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1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1761FEA-248F-C24B-B295-C1D9EFEC2700}"/>
              </a:ext>
            </a:extLst>
          </p:cNvPr>
          <p:cNvSpPr/>
          <p:nvPr/>
        </p:nvSpPr>
        <p:spPr>
          <a:xfrm>
            <a:off x="7631178" y="2910483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2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1AA87E-B57C-164A-B90A-EB1BBF0BD242}"/>
              </a:ext>
            </a:extLst>
          </p:cNvPr>
          <p:cNvSpPr txBox="1"/>
          <p:nvPr/>
        </p:nvSpPr>
        <p:spPr>
          <a:xfrm>
            <a:off x="7480287" y="3081286"/>
            <a:ext cx="55720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create</a:t>
            </a:r>
          </a:p>
        </p:txBody>
      </p:sp>
      <p:sp>
        <p:nvSpPr>
          <p:cNvPr id="47" name="Folded Corner 46">
            <a:extLst>
              <a:ext uri="{FF2B5EF4-FFF2-40B4-BE49-F238E27FC236}">
                <a16:creationId xmlns:a16="http://schemas.microsoft.com/office/drawing/2014/main" id="{FC892968-48E6-BA4D-A867-6F8F274A5483}"/>
              </a:ext>
            </a:extLst>
          </p:cNvPr>
          <p:cNvSpPr/>
          <p:nvPr/>
        </p:nvSpPr>
        <p:spPr>
          <a:xfrm>
            <a:off x="6845012" y="4185309"/>
            <a:ext cx="712115" cy="72442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paper</a:t>
            </a:r>
          </a:p>
          <a:p>
            <a:pPr algn="ctr"/>
            <a:r>
              <a:rPr lang="en-US" sz="1400" b="1" dirty="0"/>
              <a:t>contract</a:t>
            </a:r>
            <a:r>
              <a:rPr lang="en-US" sz="1400" dirty="0"/>
              <a:t> 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8EB860D-042F-1345-AA4D-B86C264754B6}"/>
              </a:ext>
            </a:extLst>
          </p:cNvPr>
          <p:cNvCxnSpPr>
            <a:cxnSpLocks/>
            <a:stCxn id="47" idx="3"/>
            <a:endCxn id="27" idx="2"/>
          </p:cNvCxnSpPr>
          <p:nvPr/>
        </p:nvCxnSpPr>
        <p:spPr>
          <a:xfrm flipV="1">
            <a:off x="7557127" y="4243605"/>
            <a:ext cx="2185656" cy="303918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dash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480153D-8F29-524F-BDC0-14779D93ED6F}"/>
              </a:ext>
            </a:extLst>
          </p:cNvPr>
          <p:cNvSpPr/>
          <p:nvPr/>
        </p:nvSpPr>
        <p:spPr>
          <a:xfrm>
            <a:off x="8761661" y="4251975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3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AB9864-60D7-144D-B499-26BD3E25E261}"/>
              </a:ext>
            </a:extLst>
          </p:cNvPr>
          <p:cNvSpPr txBox="1"/>
          <p:nvPr/>
        </p:nvSpPr>
        <p:spPr>
          <a:xfrm>
            <a:off x="8670081" y="4547523"/>
            <a:ext cx="43858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copy</a:t>
            </a:r>
          </a:p>
        </p:txBody>
      </p:sp>
      <p:sp>
        <p:nvSpPr>
          <p:cNvPr id="27" name="Folded Corner 26">
            <a:extLst>
              <a:ext uri="{FF2B5EF4-FFF2-40B4-BE49-F238E27FC236}">
                <a16:creationId xmlns:a16="http://schemas.microsoft.com/office/drawing/2014/main" id="{6BDDED47-F44E-EA48-8770-6D08AFF32F19}"/>
              </a:ext>
            </a:extLst>
          </p:cNvPr>
          <p:cNvSpPr/>
          <p:nvPr/>
        </p:nvSpPr>
        <p:spPr>
          <a:xfrm>
            <a:off x="9386725" y="3519177"/>
            <a:ext cx="712115" cy="72442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paper</a:t>
            </a:r>
          </a:p>
          <a:p>
            <a:pPr algn="ctr"/>
            <a:r>
              <a:rPr lang="en-US" sz="1400"/>
              <a:t>contract</a:t>
            </a:r>
            <a:r>
              <a:rPr lang="en-US" sz="1400" dirty="0"/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43C194-1ED2-B644-9DBD-A0385038EBC8}"/>
              </a:ext>
            </a:extLst>
          </p:cNvPr>
          <p:cNvSpPr txBox="1"/>
          <p:nvPr/>
        </p:nvSpPr>
        <p:spPr>
          <a:xfrm>
            <a:off x="3314819" y="3613612"/>
            <a:ext cx="1458089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Commit </a:t>
            </a:r>
            <a:r>
              <a:rPr lang="en-US" sz="1400" dirty="0" err="1"/>
              <a:t>c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haincode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Definition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EE1E583-45A3-D540-9D36-882EE8E7B9C6}"/>
              </a:ext>
            </a:extLst>
          </p:cNvPr>
          <p:cNvCxnSpPr>
            <a:cxnSpLocks/>
          </p:cNvCxnSpPr>
          <p:nvPr/>
        </p:nvCxnSpPr>
        <p:spPr>
          <a:xfrm>
            <a:off x="6091745" y="2588036"/>
            <a:ext cx="0" cy="2478914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56074535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57C8E32C-9144-DD42-B37B-CF4DA4B684DB}"/>
              </a:ext>
            </a:extLst>
          </p:cNvPr>
          <p:cNvSpPr/>
          <p:nvPr/>
        </p:nvSpPr>
        <p:spPr>
          <a:xfrm>
            <a:off x="8306956" y="2984223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Chaincode container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7.b – Instantiate Smart Contract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4961CD-2FF6-EF4D-9F37-2F26C5767FC6}"/>
              </a:ext>
            </a:extLst>
          </p:cNvPr>
          <p:cNvCxnSpPr/>
          <p:nvPr/>
        </p:nvCxnSpPr>
        <p:spPr>
          <a:xfrm>
            <a:off x="1956378" y="2588036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A9755B-1E8E-7343-A168-7E979987C735}"/>
              </a:ext>
            </a:extLst>
          </p:cNvPr>
          <p:cNvCxnSpPr/>
          <p:nvPr/>
        </p:nvCxnSpPr>
        <p:spPr>
          <a:xfrm>
            <a:off x="1956378" y="5030482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C37BDD-39F8-5C46-BC48-3D8F0733A1C2}"/>
              </a:ext>
            </a:extLst>
          </p:cNvPr>
          <p:cNvCxnSpPr/>
          <p:nvPr/>
        </p:nvCxnSpPr>
        <p:spPr>
          <a:xfrm>
            <a:off x="5369943" y="2662448"/>
            <a:ext cx="0" cy="227838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5F2AB6-788C-8E41-963F-5F156FD6D526}"/>
              </a:ext>
            </a:extLst>
          </p:cNvPr>
          <p:cNvSpPr txBox="1"/>
          <p:nvPr/>
        </p:nvSpPr>
        <p:spPr>
          <a:xfrm>
            <a:off x="7794261" y="2602771"/>
            <a:ext cx="78482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9AB79-0171-BA41-9200-FA814DF6238A}"/>
              </a:ext>
            </a:extLst>
          </p:cNvPr>
          <p:cNvSpPr txBox="1"/>
          <p:nvPr/>
        </p:nvSpPr>
        <p:spPr>
          <a:xfrm>
            <a:off x="3108709" y="2602771"/>
            <a:ext cx="110542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7304189" y="3529386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MagnetoCorp</a:t>
            </a:r>
          </a:p>
          <a:p>
            <a:pPr algn="ctr"/>
            <a:r>
              <a:rPr lang="en-US" sz="1400" dirty="0"/>
              <a:t>peer1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818346-AC73-4C4C-9B1D-4D2C6428D62F}"/>
              </a:ext>
            </a:extLst>
          </p:cNvPr>
          <p:cNvSpPr txBox="1"/>
          <p:nvPr/>
        </p:nvSpPr>
        <p:spPr>
          <a:xfrm>
            <a:off x="4269487" y="3583824"/>
            <a:ext cx="88100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instantiate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A40252-2BA7-4A47-9BAD-C2C77996FDD3}"/>
              </a:ext>
            </a:extLst>
          </p:cNvPr>
          <p:cNvSpPr/>
          <p:nvPr/>
        </p:nvSpPr>
        <p:spPr>
          <a:xfrm>
            <a:off x="5312793" y="3843142"/>
            <a:ext cx="114300" cy="114300"/>
          </a:xfrm>
          <a:prstGeom prst="ellipse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1E9BBD-5F19-5548-A2D4-02B67D1E6228}"/>
              </a:ext>
            </a:extLst>
          </p:cNvPr>
          <p:cNvSpPr/>
          <p:nvPr/>
        </p:nvSpPr>
        <p:spPr>
          <a:xfrm>
            <a:off x="2697593" y="3529386"/>
            <a:ext cx="1231708" cy="72442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Administrator</a:t>
            </a:r>
          </a:p>
          <a:p>
            <a:pPr algn="ctr"/>
            <a:r>
              <a:rPr lang="en-US" sz="1400" dirty="0"/>
              <a:t>console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18A1B8-06A6-5F47-9F40-5F28F9377E67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>
            <a:off x="3929301" y="3891600"/>
            <a:ext cx="3374888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E6B43D18-0837-DC49-B8AE-B990EB28E775}"/>
              </a:ext>
            </a:extLst>
          </p:cNvPr>
          <p:cNvCxnSpPr>
            <a:stCxn id="4" idx="0"/>
            <a:endCxn id="29" idx="1"/>
          </p:cNvCxnSpPr>
          <p:nvPr/>
        </p:nvCxnSpPr>
        <p:spPr>
          <a:xfrm rot="5400000" flipH="1" flipV="1">
            <a:off x="8022025" y="3244456"/>
            <a:ext cx="182949" cy="386913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40408D69-5131-AC45-9E09-5581A841E8AA}"/>
              </a:ext>
            </a:extLst>
          </p:cNvPr>
          <p:cNvSpPr/>
          <p:nvPr/>
        </p:nvSpPr>
        <p:spPr>
          <a:xfrm>
            <a:off x="4582281" y="3400161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1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1761FEA-248F-C24B-B295-C1D9EFEC2700}"/>
              </a:ext>
            </a:extLst>
          </p:cNvPr>
          <p:cNvSpPr/>
          <p:nvPr/>
        </p:nvSpPr>
        <p:spPr>
          <a:xfrm>
            <a:off x="7631178" y="2910483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2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1AA87E-B57C-164A-B90A-EB1BBF0BD242}"/>
              </a:ext>
            </a:extLst>
          </p:cNvPr>
          <p:cNvSpPr txBox="1"/>
          <p:nvPr/>
        </p:nvSpPr>
        <p:spPr>
          <a:xfrm>
            <a:off x="7480287" y="3081286"/>
            <a:ext cx="55720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create</a:t>
            </a:r>
          </a:p>
        </p:txBody>
      </p:sp>
      <p:sp>
        <p:nvSpPr>
          <p:cNvPr id="47" name="Folded Corner 46">
            <a:extLst>
              <a:ext uri="{FF2B5EF4-FFF2-40B4-BE49-F238E27FC236}">
                <a16:creationId xmlns:a16="http://schemas.microsoft.com/office/drawing/2014/main" id="{FC892968-48E6-BA4D-A867-6F8F274A5483}"/>
              </a:ext>
            </a:extLst>
          </p:cNvPr>
          <p:cNvSpPr/>
          <p:nvPr/>
        </p:nvSpPr>
        <p:spPr>
          <a:xfrm>
            <a:off x="6845012" y="4185309"/>
            <a:ext cx="712115" cy="72442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paper</a:t>
            </a:r>
          </a:p>
          <a:p>
            <a:pPr algn="ctr"/>
            <a:r>
              <a:rPr lang="en-US" sz="1400" b="1" dirty="0"/>
              <a:t>contract</a:t>
            </a:r>
            <a:r>
              <a:rPr lang="en-US" sz="1400" dirty="0"/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611BBD-0D3B-B048-BBBC-2CF1843E3A4E}"/>
              </a:ext>
            </a:extLst>
          </p:cNvPr>
          <p:cNvSpPr/>
          <p:nvPr/>
        </p:nvSpPr>
        <p:spPr>
          <a:xfrm>
            <a:off x="7886598" y="4668268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MagnetoCorp</a:t>
            </a:r>
          </a:p>
          <a:p>
            <a:pPr algn="ctr"/>
            <a:r>
              <a:rPr lang="en-US" sz="1400" dirty="0"/>
              <a:t>peer2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8D351-39E9-FC47-9D53-9FF97D07ED12}"/>
              </a:ext>
            </a:extLst>
          </p:cNvPr>
          <p:cNvSpPr/>
          <p:nvPr/>
        </p:nvSpPr>
        <p:spPr>
          <a:xfrm>
            <a:off x="9080671" y="3804671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BC112A-E768-A94A-B72F-95B54614D07C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3929301" y="4133154"/>
            <a:ext cx="5151370" cy="3373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CABA288-1A9F-8747-8E97-A017E1F88D71}"/>
              </a:ext>
            </a:extLst>
          </p:cNvPr>
          <p:cNvCxnSpPr>
            <a:cxnSpLocks/>
            <a:stCxn id="21" idx="2"/>
            <a:endCxn id="20" idx="3"/>
          </p:cNvCxnSpPr>
          <p:nvPr/>
        </p:nvCxnSpPr>
        <p:spPr>
          <a:xfrm flipH="1">
            <a:off x="9118306" y="4529098"/>
            <a:ext cx="578219" cy="501384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7E17F87-7DA5-B34C-906F-F80B799D008F}"/>
              </a:ext>
            </a:extLst>
          </p:cNvPr>
          <p:cNvSpPr/>
          <p:nvPr/>
        </p:nvSpPr>
        <p:spPr>
          <a:xfrm>
            <a:off x="8831923" y="5204650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Chaincode container</a:t>
            </a:r>
          </a:p>
        </p:txBody>
      </p:sp>
    </p:spTree>
    <p:extLst>
      <p:ext uri="{BB962C8B-B14F-4D97-AF65-F5344CB8AC3E}">
        <p14:creationId xmlns:p14="http://schemas.microsoft.com/office/powerpoint/2010/main" val="7398109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A118A0-3F78-FE4F-9B6C-976A278D234A}"/>
              </a:ext>
            </a:extLst>
          </p:cNvPr>
          <p:cNvCxnSpPr>
            <a:cxnSpLocks/>
            <a:stCxn id="26" idx="3"/>
            <a:endCxn id="4" idx="1"/>
          </p:cNvCxnSpPr>
          <p:nvPr/>
        </p:nvCxnSpPr>
        <p:spPr>
          <a:xfrm>
            <a:off x="4381347" y="4199095"/>
            <a:ext cx="3602570" cy="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7C8E32C-9144-DD42-B37B-CF4DA4B684DB}"/>
              </a:ext>
            </a:extLst>
          </p:cNvPr>
          <p:cNvSpPr/>
          <p:nvPr/>
        </p:nvSpPr>
        <p:spPr>
          <a:xfrm>
            <a:off x="8986684" y="3291719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Chaincode container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8 – MagnetoCorp Application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4961CD-2FF6-EF4D-9F37-2F26C5767FC6}"/>
              </a:ext>
            </a:extLst>
          </p:cNvPr>
          <p:cNvCxnSpPr/>
          <p:nvPr/>
        </p:nvCxnSpPr>
        <p:spPr>
          <a:xfrm>
            <a:off x="1956378" y="2588036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A9755B-1E8E-7343-A168-7E979987C735}"/>
              </a:ext>
            </a:extLst>
          </p:cNvPr>
          <p:cNvCxnSpPr/>
          <p:nvPr/>
        </p:nvCxnSpPr>
        <p:spPr>
          <a:xfrm>
            <a:off x="1956378" y="5281334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5F2AB6-788C-8E41-963F-5F156FD6D526}"/>
              </a:ext>
            </a:extLst>
          </p:cNvPr>
          <p:cNvSpPr txBox="1"/>
          <p:nvPr/>
        </p:nvSpPr>
        <p:spPr>
          <a:xfrm>
            <a:off x="7794261" y="2602771"/>
            <a:ext cx="78482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9AB79-0171-BA41-9200-FA814DF6238A}"/>
              </a:ext>
            </a:extLst>
          </p:cNvPr>
          <p:cNvSpPr txBox="1"/>
          <p:nvPr/>
        </p:nvSpPr>
        <p:spPr>
          <a:xfrm>
            <a:off x="3108709" y="2602771"/>
            <a:ext cx="110542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7983917" y="3836882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MagnetoCorp</a:t>
            </a:r>
          </a:p>
          <a:p>
            <a:pPr algn="ctr"/>
            <a:r>
              <a:rPr lang="en-US" sz="1400" dirty="0"/>
              <a:t>peer1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1E9BBD-5F19-5548-A2D4-02B67D1E6228}"/>
              </a:ext>
            </a:extLst>
          </p:cNvPr>
          <p:cNvSpPr/>
          <p:nvPr/>
        </p:nvSpPr>
        <p:spPr>
          <a:xfrm>
            <a:off x="2276809" y="3836882"/>
            <a:ext cx="1231708" cy="72442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issue application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18A1B8-06A6-5F47-9F40-5F28F9377E67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3508517" y="4199095"/>
            <a:ext cx="628854" cy="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7" name="Folded Corner 46">
            <a:extLst>
              <a:ext uri="{FF2B5EF4-FFF2-40B4-BE49-F238E27FC236}">
                <a16:creationId xmlns:a16="http://schemas.microsoft.com/office/drawing/2014/main" id="{FC892968-48E6-BA4D-A867-6F8F274A5483}"/>
              </a:ext>
            </a:extLst>
          </p:cNvPr>
          <p:cNvSpPr/>
          <p:nvPr/>
        </p:nvSpPr>
        <p:spPr>
          <a:xfrm>
            <a:off x="8986684" y="4426091"/>
            <a:ext cx="712115" cy="72442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paper</a:t>
            </a:r>
          </a:p>
          <a:p>
            <a:pPr algn="ctr"/>
            <a:r>
              <a:rPr lang="en-US" sz="1400" b="1" dirty="0"/>
              <a:t>contract</a:t>
            </a:r>
            <a:r>
              <a:rPr lang="en-US" sz="1400" dirty="0"/>
              <a:t>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8D351-39E9-FC47-9D53-9FF97D07ED12}"/>
              </a:ext>
            </a:extLst>
          </p:cNvPr>
          <p:cNvSpPr/>
          <p:nvPr/>
        </p:nvSpPr>
        <p:spPr>
          <a:xfrm>
            <a:off x="6417492" y="3135738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B6DE77-9CF9-CC4E-A5FD-B4DAA21A5822}"/>
              </a:ext>
            </a:extLst>
          </p:cNvPr>
          <p:cNvSpPr/>
          <p:nvPr/>
        </p:nvSpPr>
        <p:spPr>
          <a:xfrm>
            <a:off x="4137371" y="3836881"/>
            <a:ext cx="243976" cy="72442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SDK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A0B5703B-6ABD-7C4B-8021-CD6924F047AC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4363815" y="3497952"/>
            <a:ext cx="2053677" cy="491426"/>
          </a:xfrm>
          <a:prstGeom prst="bentConnector3">
            <a:avLst>
              <a:gd name="adj1" fmla="val 10991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B3DBE9B1-6F0A-0149-B1FB-CC890BC1777F}"/>
              </a:ext>
            </a:extLst>
          </p:cNvPr>
          <p:cNvCxnSpPr>
            <a:cxnSpLocks/>
            <a:stCxn id="21" idx="3"/>
            <a:endCxn id="4" idx="0"/>
          </p:cNvCxnSpPr>
          <p:nvPr/>
        </p:nvCxnSpPr>
        <p:spPr>
          <a:xfrm>
            <a:off x="7649200" y="3497952"/>
            <a:ext cx="950571" cy="338930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D599715-6618-A94D-B2EF-4B6B2FA85C5C}"/>
              </a:ext>
            </a:extLst>
          </p:cNvPr>
          <p:cNvCxnSpPr>
            <a:cxnSpLocks/>
          </p:cNvCxnSpPr>
          <p:nvPr/>
        </p:nvCxnSpPr>
        <p:spPr>
          <a:xfrm>
            <a:off x="4363815" y="4400047"/>
            <a:ext cx="3620102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B528A480-D7FF-5C4A-8638-C9F5823350EC}"/>
              </a:ext>
            </a:extLst>
          </p:cNvPr>
          <p:cNvSpPr/>
          <p:nvPr/>
        </p:nvSpPr>
        <p:spPr>
          <a:xfrm>
            <a:off x="4969679" y="4082894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2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FF5B93B-65C2-CC42-8578-0A3E1DDC5FD8}"/>
              </a:ext>
            </a:extLst>
          </p:cNvPr>
          <p:cNvSpPr/>
          <p:nvPr/>
        </p:nvSpPr>
        <p:spPr>
          <a:xfrm>
            <a:off x="4988467" y="3370706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3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E01ED0C-5EB1-7E4B-A9CE-50231CA31611}"/>
              </a:ext>
            </a:extLst>
          </p:cNvPr>
          <p:cNvSpPr/>
          <p:nvPr/>
        </p:nvSpPr>
        <p:spPr>
          <a:xfrm>
            <a:off x="7983917" y="3370706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4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20CC0D-FC53-3B4E-B98C-DBDBBEBD2628}"/>
              </a:ext>
            </a:extLst>
          </p:cNvPr>
          <p:cNvSpPr/>
          <p:nvPr/>
        </p:nvSpPr>
        <p:spPr>
          <a:xfrm>
            <a:off x="6885080" y="4278239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5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A40252-2BA7-4A47-9BAD-C2C77996FDD3}"/>
              </a:ext>
            </a:extLst>
          </p:cNvPr>
          <p:cNvSpPr/>
          <p:nvPr/>
        </p:nvSpPr>
        <p:spPr>
          <a:xfrm>
            <a:off x="5507000" y="4120193"/>
            <a:ext cx="172519" cy="144745"/>
          </a:xfrm>
          <a:prstGeom prst="ellipse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F224712-1560-AD48-92F8-A50D901DF92D}"/>
              </a:ext>
            </a:extLst>
          </p:cNvPr>
          <p:cNvSpPr/>
          <p:nvPr/>
        </p:nvSpPr>
        <p:spPr>
          <a:xfrm>
            <a:off x="5528798" y="4350340"/>
            <a:ext cx="114300" cy="114300"/>
          </a:xfrm>
          <a:prstGeom prst="ellipse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F20BA5-DF6A-9442-A6C5-AA7053DAF58B}"/>
              </a:ext>
            </a:extLst>
          </p:cNvPr>
          <p:cNvSpPr txBox="1"/>
          <p:nvPr/>
        </p:nvSpPr>
        <p:spPr>
          <a:xfrm>
            <a:off x="4747450" y="3790844"/>
            <a:ext cx="69345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propose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0C34F5-6E7B-5F4E-9142-CC16168B2CF1}"/>
              </a:ext>
            </a:extLst>
          </p:cNvPr>
          <p:cNvSpPr txBox="1"/>
          <p:nvPr/>
        </p:nvSpPr>
        <p:spPr>
          <a:xfrm>
            <a:off x="4853614" y="3069335"/>
            <a:ext cx="49628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93878AF-70E0-D54F-996E-52750FEAFB53}"/>
              </a:ext>
            </a:extLst>
          </p:cNvPr>
          <p:cNvSpPr txBox="1"/>
          <p:nvPr/>
        </p:nvSpPr>
        <p:spPr>
          <a:xfrm>
            <a:off x="7714694" y="3069335"/>
            <a:ext cx="80406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distribute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14BDC7-4A0A-4F4B-95F4-BA8A3B5DE01A}"/>
              </a:ext>
            </a:extLst>
          </p:cNvPr>
          <p:cNvSpPr txBox="1"/>
          <p:nvPr/>
        </p:nvSpPr>
        <p:spPr>
          <a:xfrm>
            <a:off x="6757734" y="4458397"/>
            <a:ext cx="52033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notify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9125A9A-4C86-0C4F-BD2F-3E670B4D5B3A}"/>
              </a:ext>
            </a:extLst>
          </p:cNvPr>
          <p:cNvSpPr txBox="1"/>
          <p:nvPr/>
        </p:nvSpPr>
        <p:spPr>
          <a:xfrm>
            <a:off x="3522044" y="4142794"/>
            <a:ext cx="59727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submit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3F492D7-0C0F-1941-897F-68B773652829}"/>
              </a:ext>
            </a:extLst>
          </p:cNvPr>
          <p:cNvSpPr/>
          <p:nvPr/>
        </p:nvSpPr>
        <p:spPr>
          <a:xfrm>
            <a:off x="5533283" y="3436618"/>
            <a:ext cx="114300" cy="114300"/>
          </a:xfrm>
          <a:prstGeom prst="ellipse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C37BDD-39F8-5C46-BC48-3D8F0733A1C2}"/>
              </a:ext>
            </a:extLst>
          </p:cNvPr>
          <p:cNvCxnSpPr>
            <a:cxnSpLocks/>
          </p:cNvCxnSpPr>
          <p:nvPr/>
        </p:nvCxnSpPr>
        <p:spPr>
          <a:xfrm>
            <a:off x="5588427" y="2662448"/>
            <a:ext cx="0" cy="255415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D41A1CD0-73E2-6241-9360-935BDF97F4CF}"/>
              </a:ext>
            </a:extLst>
          </p:cNvPr>
          <p:cNvSpPr/>
          <p:nvPr/>
        </p:nvSpPr>
        <p:spPr>
          <a:xfrm>
            <a:off x="3730746" y="3904761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1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242471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A118A0-3F78-FE4F-9B6C-976A278D234A}"/>
              </a:ext>
            </a:extLst>
          </p:cNvPr>
          <p:cNvCxnSpPr>
            <a:cxnSpLocks/>
            <a:stCxn id="34" idx="3"/>
            <a:endCxn id="4" idx="1"/>
          </p:cNvCxnSpPr>
          <p:nvPr/>
        </p:nvCxnSpPr>
        <p:spPr>
          <a:xfrm flipV="1">
            <a:off x="5414725" y="3904017"/>
            <a:ext cx="2958027" cy="94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7C8E32C-9144-DD42-B37B-CF4DA4B684DB}"/>
              </a:ext>
            </a:extLst>
          </p:cNvPr>
          <p:cNvSpPr/>
          <p:nvPr/>
        </p:nvSpPr>
        <p:spPr>
          <a:xfrm>
            <a:off x="9384244" y="3002969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Chaincode container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8.b – MagnetoCorp Application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4961CD-2FF6-EF4D-9F37-2F26C5767FC6}"/>
              </a:ext>
            </a:extLst>
          </p:cNvPr>
          <p:cNvCxnSpPr/>
          <p:nvPr/>
        </p:nvCxnSpPr>
        <p:spPr>
          <a:xfrm>
            <a:off x="1956378" y="2111051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A9755B-1E8E-7343-A168-7E979987C735}"/>
              </a:ext>
            </a:extLst>
          </p:cNvPr>
          <p:cNvCxnSpPr/>
          <p:nvPr/>
        </p:nvCxnSpPr>
        <p:spPr>
          <a:xfrm>
            <a:off x="1956378" y="5588165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5F2AB6-788C-8E41-963F-5F156FD6D526}"/>
              </a:ext>
            </a:extLst>
          </p:cNvPr>
          <p:cNvSpPr txBox="1"/>
          <p:nvPr/>
        </p:nvSpPr>
        <p:spPr>
          <a:xfrm>
            <a:off x="8191821" y="2131140"/>
            <a:ext cx="78482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9AB79-0171-BA41-9200-FA814DF6238A}"/>
              </a:ext>
            </a:extLst>
          </p:cNvPr>
          <p:cNvSpPr txBox="1"/>
          <p:nvPr/>
        </p:nvSpPr>
        <p:spPr>
          <a:xfrm>
            <a:off x="3108709" y="2131140"/>
            <a:ext cx="110542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8372752" y="3541803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MagnetoCorp</a:t>
            </a:r>
          </a:p>
          <a:p>
            <a:pPr algn="ctr"/>
            <a:r>
              <a:rPr lang="en-US" sz="1400" dirty="0"/>
              <a:t>peer1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1E9BBD-5F19-5548-A2D4-02B67D1E6228}"/>
              </a:ext>
            </a:extLst>
          </p:cNvPr>
          <p:cNvSpPr/>
          <p:nvPr/>
        </p:nvSpPr>
        <p:spPr>
          <a:xfrm>
            <a:off x="2163563" y="3541803"/>
            <a:ext cx="1231708" cy="72442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issue application</a:t>
            </a:r>
          </a:p>
        </p:txBody>
      </p:sp>
      <p:sp>
        <p:nvSpPr>
          <p:cNvPr id="47" name="Folded Corner 46">
            <a:extLst>
              <a:ext uri="{FF2B5EF4-FFF2-40B4-BE49-F238E27FC236}">
                <a16:creationId xmlns:a16="http://schemas.microsoft.com/office/drawing/2014/main" id="{FC892968-48E6-BA4D-A867-6F8F274A5483}"/>
              </a:ext>
            </a:extLst>
          </p:cNvPr>
          <p:cNvSpPr/>
          <p:nvPr/>
        </p:nvSpPr>
        <p:spPr>
          <a:xfrm>
            <a:off x="9384244" y="4137341"/>
            <a:ext cx="712115" cy="72442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paper</a:t>
            </a:r>
          </a:p>
          <a:p>
            <a:pPr algn="ctr"/>
            <a:r>
              <a:rPr lang="en-US" sz="1400" b="1" dirty="0"/>
              <a:t>contract</a:t>
            </a:r>
            <a:r>
              <a:rPr lang="en-US" sz="1400" dirty="0"/>
              <a:t>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8D351-39E9-FC47-9D53-9FF97D07ED12}"/>
              </a:ext>
            </a:extLst>
          </p:cNvPr>
          <p:cNvSpPr/>
          <p:nvPr/>
        </p:nvSpPr>
        <p:spPr>
          <a:xfrm>
            <a:off x="6815052" y="2731488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A0B5703B-6ABD-7C4B-8021-CD6924F047AC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5414725" y="3093702"/>
            <a:ext cx="1400327" cy="498705"/>
          </a:xfrm>
          <a:prstGeom prst="bentConnector3">
            <a:avLst>
              <a:gd name="adj1" fmla="val 42828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B3DBE9B1-6F0A-0149-B1FB-CC890BC1777F}"/>
              </a:ext>
            </a:extLst>
          </p:cNvPr>
          <p:cNvCxnSpPr>
            <a:cxnSpLocks/>
            <a:stCxn id="21" idx="3"/>
            <a:endCxn id="4" idx="0"/>
          </p:cNvCxnSpPr>
          <p:nvPr/>
        </p:nvCxnSpPr>
        <p:spPr>
          <a:xfrm>
            <a:off x="8046760" y="3093702"/>
            <a:ext cx="941846" cy="448101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D599715-6618-A94D-B2EF-4B6B2FA85C5C}"/>
              </a:ext>
            </a:extLst>
          </p:cNvPr>
          <p:cNvCxnSpPr>
            <a:cxnSpLocks/>
          </p:cNvCxnSpPr>
          <p:nvPr/>
        </p:nvCxnSpPr>
        <p:spPr>
          <a:xfrm>
            <a:off x="5414725" y="4197922"/>
            <a:ext cx="2966752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AE01ED0C-5EB1-7E4B-A9CE-50231CA31611}"/>
              </a:ext>
            </a:extLst>
          </p:cNvPr>
          <p:cNvSpPr/>
          <p:nvPr/>
        </p:nvSpPr>
        <p:spPr>
          <a:xfrm>
            <a:off x="8381477" y="2976078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5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20CC0D-FC53-3B4E-B98C-DBDBBEBD2628}"/>
              </a:ext>
            </a:extLst>
          </p:cNvPr>
          <p:cNvSpPr/>
          <p:nvPr/>
        </p:nvSpPr>
        <p:spPr>
          <a:xfrm>
            <a:off x="6729483" y="4076114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6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93878AF-70E0-D54F-996E-52750FEAFB53}"/>
              </a:ext>
            </a:extLst>
          </p:cNvPr>
          <p:cNvSpPr txBox="1"/>
          <p:nvPr/>
        </p:nvSpPr>
        <p:spPr>
          <a:xfrm>
            <a:off x="8112254" y="2674707"/>
            <a:ext cx="80406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distribute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14BDC7-4A0A-4F4B-95F4-BA8A3B5DE01A}"/>
              </a:ext>
            </a:extLst>
          </p:cNvPr>
          <p:cNvSpPr txBox="1"/>
          <p:nvPr/>
        </p:nvSpPr>
        <p:spPr>
          <a:xfrm>
            <a:off x="6597027" y="4256272"/>
            <a:ext cx="52033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notify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9125A9A-4C86-0C4F-BD2F-3E670B4D5B3A}"/>
              </a:ext>
            </a:extLst>
          </p:cNvPr>
          <p:cNvSpPr txBox="1"/>
          <p:nvPr/>
        </p:nvSpPr>
        <p:spPr>
          <a:xfrm>
            <a:off x="3494269" y="3540565"/>
            <a:ext cx="59727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submit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528A480-D7FF-5C4A-8638-C9F5823350EC}"/>
              </a:ext>
            </a:extLst>
          </p:cNvPr>
          <p:cNvSpPr/>
          <p:nvPr/>
        </p:nvSpPr>
        <p:spPr>
          <a:xfrm>
            <a:off x="6729483" y="3783258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3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FF5B93B-65C2-CC42-8578-0A3E1DDC5FD8}"/>
              </a:ext>
            </a:extLst>
          </p:cNvPr>
          <p:cNvSpPr/>
          <p:nvPr/>
        </p:nvSpPr>
        <p:spPr>
          <a:xfrm>
            <a:off x="6358623" y="2909391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4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F20BA5-DF6A-9442-A6C5-AA7053DAF58B}"/>
              </a:ext>
            </a:extLst>
          </p:cNvPr>
          <p:cNvSpPr txBox="1"/>
          <p:nvPr/>
        </p:nvSpPr>
        <p:spPr>
          <a:xfrm>
            <a:off x="6143640" y="3499883"/>
            <a:ext cx="140032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propose/</a:t>
            </a:r>
            <a:r>
              <a:rPr lang="en-US" sz="1400" dirty="0"/>
              <a:t>endorse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0C34F5-6E7B-5F4E-9142-CC16168B2CF1}"/>
              </a:ext>
            </a:extLst>
          </p:cNvPr>
          <p:cNvSpPr txBox="1"/>
          <p:nvPr/>
        </p:nvSpPr>
        <p:spPr>
          <a:xfrm>
            <a:off x="6238189" y="2577091"/>
            <a:ext cx="49628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order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C37BDD-39F8-5C46-BC48-3D8F0733A1C2}"/>
              </a:ext>
            </a:extLst>
          </p:cNvPr>
          <p:cNvCxnSpPr>
            <a:cxnSpLocks/>
          </p:cNvCxnSpPr>
          <p:nvPr/>
        </p:nvCxnSpPr>
        <p:spPr>
          <a:xfrm>
            <a:off x="4770512" y="2194560"/>
            <a:ext cx="0" cy="3254745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D41A1CD0-73E2-6241-9360-935BDF97F4CF}"/>
              </a:ext>
            </a:extLst>
          </p:cNvPr>
          <p:cNvSpPr/>
          <p:nvPr/>
        </p:nvSpPr>
        <p:spPr>
          <a:xfrm>
            <a:off x="3665195" y="3297010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2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AFC83B-0AA7-C548-8CD6-630F51806372}"/>
              </a:ext>
            </a:extLst>
          </p:cNvPr>
          <p:cNvSpPr/>
          <p:nvPr/>
        </p:nvSpPr>
        <p:spPr>
          <a:xfrm>
            <a:off x="4183017" y="3542744"/>
            <a:ext cx="1231708" cy="72442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gateway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28B413-F9D4-5440-9572-532AFB2ACBA7}"/>
              </a:ext>
            </a:extLst>
          </p:cNvPr>
          <p:cNvSpPr/>
          <p:nvPr/>
        </p:nvSpPr>
        <p:spPr>
          <a:xfrm>
            <a:off x="2163563" y="4724878"/>
            <a:ext cx="1231708" cy="72442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wallet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18A1B8-06A6-5F47-9F40-5F28F9377E67}"/>
              </a:ext>
            </a:extLst>
          </p:cNvPr>
          <p:cNvCxnSpPr>
            <a:cxnSpLocks/>
          </p:cNvCxnSpPr>
          <p:nvPr/>
        </p:nvCxnSpPr>
        <p:spPr>
          <a:xfrm>
            <a:off x="3398219" y="3827817"/>
            <a:ext cx="784799" cy="94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A389045-0A9D-3841-85FE-07FB04E6E841}"/>
              </a:ext>
            </a:extLst>
          </p:cNvPr>
          <p:cNvCxnSpPr>
            <a:cxnSpLocks/>
          </p:cNvCxnSpPr>
          <p:nvPr/>
        </p:nvCxnSpPr>
        <p:spPr>
          <a:xfrm>
            <a:off x="3395272" y="4004470"/>
            <a:ext cx="784799" cy="94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1CC9F6A-C733-1243-B7AE-855BF9311D6F}"/>
              </a:ext>
            </a:extLst>
          </p:cNvPr>
          <p:cNvSpPr txBox="1"/>
          <p:nvPr/>
        </p:nvSpPr>
        <p:spPr>
          <a:xfrm>
            <a:off x="3413315" y="3957171"/>
            <a:ext cx="75918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response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3495DF8-CFED-574F-B427-8DFB58567D52}"/>
              </a:ext>
            </a:extLst>
          </p:cNvPr>
          <p:cNvSpPr/>
          <p:nvPr/>
        </p:nvSpPr>
        <p:spPr>
          <a:xfrm>
            <a:off x="3665195" y="4239389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7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F24548F-319D-2B40-971D-879063A00108}"/>
              </a:ext>
            </a:extLst>
          </p:cNvPr>
          <p:cNvCxnSpPr>
            <a:cxnSpLocks/>
            <a:stCxn id="23" idx="2"/>
            <a:endCxn id="35" idx="0"/>
          </p:cNvCxnSpPr>
          <p:nvPr/>
        </p:nvCxnSpPr>
        <p:spPr>
          <a:xfrm>
            <a:off x="2779417" y="4266230"/>
            <a:ext cx="0" cy="458648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4A45B06-003C-2B43-AEC4-FD4C3C8B7653}"/>
              </a:ext>
            </a:extLst>
          </p:cNvPr>
          <p:cNvSpPr txBox="1"/>
          <p:nvPr/>
        </p:nvSpPr>
        <p:spPr>
          <a:xfrm>
            <a:off x="2779417" y="4379505"/>
            <a:ext cx="671016" cy="2590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lvl="2" indent="0" algn="ctr">
              <a:lnSpc>
                <a:spcPts val="1280"/>
              </a:lnSpc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retrieve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26D05CB-695A-AA4C-B58D-BF1A8A14A7FD}"/>
              </a:ext>
            </a:extLst>
          </p:cNvPr>
          <p:cNvSpPr/>
          <p:nvPr/>
        </p:nvSpPr>
        <p:spPr>
          <a:xfrm>
            <a:off x="2462408" y="4363980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1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91AC4E4-7A79-6B4B-A313-10DCD008D4D3}"/>
              </a:ext>
            </a:extLst>
          </p:cNvPr>
          <p:cNvGrpSpPr/>
          <p:nvPr/>
        </p:nvGrpSpPr>
        <p:grpSpPr>
          <a:xfrm>
            <a:off x="2449705" y="2467908"/>
            <a:ext cx="648573" cy="1023276"/>
            <a:chOff x="2468147" y="2776679"/>
            <a:chExt cx="648573" cy="102327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4523041-5081-5C4E-AB0A-A400E19D9886}"/>
                </a:ext>
              </a:extLst>
            </p:cNvPr>
            <p:cNvGrpSpPr/>
            <p:nvPr/>
          </p:nvGrpSpPr>
          <p:grpSpPr>
            <a:xfrm>
              <a:off x="2600215" y="2776679"/>
              <a:ext cx="384437" cy="768350"/>
              <a:chOff x="4188945" y="2848482"/>
              <a:chExt cx="138497" cy="276806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75A1819-FA5E-4649-831B-CC9E51A74960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68" name="Round Same Side Corner Rectangle 67">
                <a:extLst>
                  <a:ext uri="{FF2B5EF4-FFF2-40B4-BE49-F238E27FC236}">
                    <a16:creationId xmlns:a16="http://schemas.microsoft.com/office/drawing/2014/main" id="{2C4C8A10-D11A-F64E-A873-26D27036BCDD}"/>
                  </a:ext>
                </a:extLst>
              </p:cNvPr>
              <p:cNvSpPr/>
              <p:nvPr/>
            </p:nvSpPr>
            <p:spPr>
              <a:xfrm>
                <a:off x="4188945" y="2958737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8529C2C-961E-ED4F-9F34-F04A8C4462FA}"/>
                </a:ext>
              </a:extLst>
            </p:cNvPr>
            <p:cNvSpPr txBox="1"/>
            <p:nvPr/>
          </p:nvSpPr>
          <p:spPr>
            <a:xfrm>
              <a:off x="2468147" y="3492180"/>
              <a:ext cx="648573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Isabella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055711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A118A0-3F78-FE4F-9B6C-976A278D234A}"/>
              </a:ext>
            </a:extLst>
          </p:cNvPr>
          <p:cNvCxnSpPr>
            <a:cxnSpLocks/>
            <a:stCxn id="34" idx="3"/>
            <a:endCxn id="4" idx="1"/>
          </p:cNvCxnSpPr>
          <p:nvPr/>
        </p:nvCxnSpPr>
        <p:spPr>
          <a:xfrm>
            <a:off x="4214138" y="3722262"/>
            <a:ext cx="4158614" cy="470505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7C8E32C-9144-DD42-B37B-CF4DA4B684DB}"/>
              </a:ext>
            </a:extLst>
          </p:cNvPr>
          <p:cNvSpPr/>
          <p:nvPr/>
        </p:nvSpPr>
        <p:spPr>
          <a:xfrm>
            <a:off x="9384244" y="3291719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Chaincode container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8.c – MagnetoCorp Application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4961CD-2FF6-EF4D-9F37-2F26C5767FC6}"/>
              </a:ext>
            </a:extLst>
          </p:cNvPr>
          <p:cNvCxnSpPr/>
          <p:nvPr/>
        </p:nvCxnSpPr>
        <p:spPr>
          <a:xfrm>
            <a:off x="1956378" y="2486436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A9755B-1E8E-7343-A168-7E979987C735}"/>
              </a:ext>
            </a:extLst>
          </p:cNvPr>
          <p:cNvCxnSpPr/>
          <p:nvPr/>
        </p:nvCxnSpPr>
        <p:spPr>
          <a:xfrm>
            <a:off x="1956378" y="5588165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5F2AB6-788C-8E41-963F-5F156FD6D526}"/>
              </a:ext>
            </a:extLst>
          </p:cNvPr>
          <p:cNvSpPr txBox="1"/>
          <p:nvPr/>
        </p:nvSpPr>
        <p:spPr>
          <a:xfrm>
            <a:off x="8191821" y="2602771"/>
            <a:ext cx="78482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9AB79-0171-BA41-9200-FA814DF6238A}"/>
              </a:ext>
            </a:extLst>
          </p:cNvPr>
          <p:cNvSpPr txBox="1"/>
          <p:nvPr/>
        </p:nvSpPr>
        <p:spPr>
          <a:xfrm>
            <a:off x="3108709" y="2602771"/>
            <a:ext cx="110542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8372752" y="3830553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DigiBank</a:t>
            </a:r>
          </a:p>
          <a:p>
            <a:pPr algn="ctr"/>
            <a:r>
              <a:rPr lang="en-US" sz="1400" dirty="0"/>
              <a:t>peer1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1E9BBD-5F19-5548-A2D4-02B67D1E6228}"/>
              </a:ext>
            </a:extLst>
          </p:cNvPr>
          <p:cNvSpPr/>
          <p:nvPr/>
        </p:nvSpPr>
        <p:spPr>
          <a:xfrm>
            <a:off x="2163563" y="3830553"/>
            <a:ext cx="1231708" cy="72442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issue application</a:t>
            </a:r>
          </a:p>
        </p:txBody>
      </p:sp>
      <p:sp>
        <p:nvSpPr>
          <p:cNvPr id="47" name="Folded Corner 46">
            <a:extLst>
              <a:ext uri="{FF2B5EF4-FFF2-40B4-BE49-F238E27FC236}">
                <a16:creationId xmlns:a16="http://schemas.microsoft.com/office/drawing/2014/main" id="{FC892968-48E6-BA4D-A867-6F8F274A5483}"/>
              </a:ext>
            </a:extLst>
          </p:cNvPr>
          <p:cNvSpPr/>
          <p:nvPr/>
        </p:nvSpPr>
        <p:spPr>
          <a:xfrm>
            <a:off x="9384244" y="4426091"/>
            <a:ext cx="712115" cy="72442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paper</a:t>
            </a:r>
          </a:p>
          <a:p>
            <a:pPr algn="ctr"/>
            <a:r>
              <a:rPr lang="en-US" sz="1400" b="1" dirty="0"/>
              <a:t>contract</a:t>
            </a:r>
            <a:r>
              <a:rPr lang="en-US" sz="1400" dirty="0"/>
              <a:t>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8D351-39E9-FC47-9D53-9FF97D07ED12}"/>
              </a:ext>
            </a:extLst>
          </p:cNvPr>
          <p:cNvSpPr/>
          <p:nvPr/>
        </p:nvSpPr>
        <p:spPr>
          <a:xfrm>
            <a:off x="6815052" y="3135738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A0B5703B-6ABD-7C4B-8021-CD6924F047AC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5414725" y="3497952"/>
            <a:ext cx="1400327" cy="498705"/>
          </a:xfrm>
          <a:prstGeom prst="bentConnector3">
            <a:avLst>
              <a:gd name="adj1" fmla="val 42828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B3DBE9B1-6F0A-0149-B1FB-CC890BC1777F}"/>
              </a:ext>
            </a:extLst>
          </p:cNvPr>
          <p:cNvCxnSpPr>
            <a:cxnSpLocks/>
            <a:stCxn id="21" idx="3"/>
            <a:endCxn id="4" idx="0"/>
          </p:cNvCxnSpPr>
          <p:nvPr/>
        </p:nvCxnSpPr>
        <p:spPr>
          <a:xfrm>
            <a:off x="8046760" y="3497952"/>
            <a:ext cx="941846" cy="332601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D599715-6618-A94D-B2EF-4B6B2FA85C5C}"/>
              </a:ext>
            </a:extLst>
          </p:cNvPr>
          <p:cNvCxnSpPr>
            <a:cxnSpLocks/>
          </p:cNvCxnSpPr>
          <p:nvPr/>
        </p:nvCxnSpPr>
        <p:spPr>
          <a:xfrm>
            <a:off x="5414725" y="4400047"/>
            <a:ext cx="2966752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AE01ED0C-5EB1-7E4B-A9CE-50231CA31611}"/>
              </a:ext>
            </a:extLst>
          </p:cNvPr>
          <p:cNvSpPr/>
          <p:nvPr/>
        </p:nvSpPr>
        <p:spPr>
          <a:xfrm>
            <a:off x="8381477" y="3370706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5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20CC0D-FC53-3B4E-B98C-DBDBBEBD2628}"/>
              </a:ext>
            </a:extLst>
          </p:cNvPr>
          <p:cNvSpPr/>
          <p:nvPr/>
        </p:nvSpPr>
        <p:spPr>
          <a:xfrm>
            <a:off x="7282640" y="4278239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6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93878AF-70E0-D54F-996E-52750FEAFB53}"/>
              </a:ext>
            </a:extLst>
          </p:cNvPr>
          <p:cNvSpPr txBox="1"/>
          <p:nvPr/>
        </p:nvSpPr>
        <p:spPr>
          <a:xfrm>
            <a:off x="8112254" y="3069335"/>
            <a:ext cx="80406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distribute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14BDC7-4A0A-4F4B-95F4-BA8A3B5DE01A}"/>
              </a:ext>
            </a:extLst>
          </p:cNvPr>
          <p:cNvSpPr txBox="1"/>
          <p:nvPr/>
        </p:nvSpPr>
        <p:spPr>
          <a:xfrm>
            <a:off x="7155294" y="4458397"/>
            <a:ext cx="52033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notify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9125A9A-4C86-0C4F-BD2F-3E670B4D5B3A}"/>
              </a:ext>
            </a:extLst>
          </p:cNvPr>
          <p:cNvSpPr txBox="1"/>
          <p:nvPr/>
        </p:nvSpPr>
        <p:spPr>
          <a:xfrm>
            <a:off x="3494269" y="3829315"/>
            <a:ext cx="59727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submit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528A480-D7FF-5C4A-8638-C9F5823350EC}"/>
              </a:ext>
            </a:extLst>
          </p:cNvPr>
          <p:cNvSpPr/>
          <p:nvPr/>
        </p:nvSpPr>
        <p:spPr>
          <a:xfrm>
            <a:off x="6358623" y="4072006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3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FF5B93B-65C2-CC42-8578-0A3E1DDC5FD8}"/>
              </a:ext>
            </a:extLst>
          </p:cNvPr>
          <p:cNvSpPr/>
          <p:nvPr/>
        </p:nvSpPr>
        <p:spPr>
          <a:xfrm>
            <a:off x="6358623" y="3198141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4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F20BA5-DF6A-9442-A6C5-AA7053DAF58B}"/>
              </a:ext>
            </a:extLst>
          </p:cNvPr>
          <p:cNvSpPr txBox="1"/>
          <p:nvPr/>
        </p:nvSpPr>
        <p:spPr>
          <a:xfrm>
            <a:off x="6139604" y="3769383"/>
            <a:ext cx="69345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propose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0C34F5-6E7B-5F4E-9142-CC16168B2CF1}"/>
              </a:ext>
            </a:extLst>
          </p:cNvPr>
          <p:cNvSpPr txBox="1"/>
          <p:nvPr/>
        </p:nvSpPr>
        <p:spPr>
          <a:xfrm>
            <a:off x="6238189" y="2865841"/>
            <a:ext cx="49628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order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C37BDD-39F8-5C46-BC48-3D8F0733A1C2}"/>
              </a:ext>
            </a:extLst>
          </p:cNvPr>
          <p:cNvCxnSpPr>
            <a:cxnSpLocks/>
          </p:cNvCxnSpPr>
          <p:nvPr/>
        </p:nvCxnSpPr>
        <p:spPr>
          <a:xfrm>
            <a:off x="4770512" y="2664292"/>
            <a:ext cx="0" cy="2775969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D41A1CD0-73E2-6241-9360-935BDF97F4CF}"/>
              </a:ext>
            </a:extLst>
          </p:cNvPr>
          <p:cNvSpPr/>
          <p:nvPr/>
        </p:nvSpPr>
        <p:spPr>
          <a:xfrm>
            <a:off x="3665195" y="3585760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2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AFC83B-0AA7-C548-8CD6-630F51806372}"/>
              </a:ext>
            </a:extLst>
          </p:cNvPr>
          <p:cNvSpPr/>
          <p:nvPr/>
        </p:nvSpPr>
        <p:spPr>
          <a:xfrm>
            <a:off x="2982430" y="3360048"/>
            <a:ext cx="1231708" cy="72442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gateway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28B413-F9D4-5440-9572-532AFB2ACBA7}"/>
              </a:ext>
            </a:extLst>
          </p:cNvPr>
          <p:cNvSpPr/>
          <p:nvPr/>
        </p:nvSpPr>
        <p:spPr>
          <a:xfrm>
            <a:off x="2163563" y="5013628"/>
            <a:ext cx="1231708" cy="363155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wallet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18A1B8-06A6-5F47-9F40-5F28F9377E67}"/>
              </a:ext>
            </a:extLst>
          </p:cNvPr>
          <p:cNvCxnSpPr>
            <a:cxnSpLocks/>
          </p:cNvCxnSpPr>
          <p:nvPr/>
        </p:nvCxnSpPr>
        <p:spPr>
          <a:xfrm>
            <a:off x="3398219" y="4116567"/>
            <a:ext cx="784799" cy="94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A389045-0A9D-3841-85FE-07FB04E6E841}"/>
              </a:ext>
            </a:extLst>
          </p:cNvPr>
          <p:cNvCxnSpPr>
            <a:cxnSpLocks/>
          </p:cNvCxnSpPr>
          <p:nvPr/>
        </p:nvCxnSpPr>
        <p:spPr>
          <a:xfrm>
            <a:off x="3395272" y="4293220"/>
            <a:ext cx="784799" cy="94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1CC9F6A-C733-1243-B7AE-855BF9311D6F}"/>
              </a:ext>
            </a:extLst>
          </p:cNvPr>
          <p:cNvSpPr txBox="1"/>
          <p:nvPr/>
        </p:nvSpPr>
        <p:spPr>
          <a:xfrm>
            <a:off x="3413315" y="4245921"/>
            <a:ext cx="75918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response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3495DF8-CFED-574F-B427-8DFB58567D52}"/>
              </a:ext>
            </a:extLst>
          </p:cNvPr>
          <p:cNvSpPr/>
          <p:nvPr/>
        </p:nvSpPr>
        <p:spPr>
          <a:xfrm>
            <a:off x="3665195" y="4528139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7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F24548F-319D-2B40-971D-879063A00108}"/>
              </a:ext>
            </a:extLst>
          </p:cNvPr>
          <p:cNvCxnSpPr>
            <a:cxnSpLocks/>
            <a:stCxn id="23" idx="2"/>
            <a:endCxn id="35" idx="0"/>
          </p:cNvCxnSpPr>
          <p:nvPr/>
        </p:nvCxnSpPr>
        <p:spPr>
          <a:xfrm>
            <a:off x="2779417" y="4554980"/>
            <a:ext cx="0" cy="458648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4A45B06-003C-2B43-AEC4-FD4C3C8B7653}"/>
              </a:ext>
            </a:extLst>
          </p:cNvPr>
          <p:cNvSpPr txBox="1"/>
          <p:nvPr/>
        </p:nvSpPr>
        <p:spPr>
          <a:xfrm>
            <a:off x="2779417" y="4668255"/>
            <a:ext cx="671016" cy="2590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lvl="2" indent="0" algn="ctr">
              <a:lnSpc>
                <a:spcPts val="1280"/>
              </a:lnSpc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retrieve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26D05CB-695A-AA4C-B58D-BF1A8A14A7FD}"/>
              </a:ext>
            </a:extLst>
          </p:cNvPr>
          <p:cNvSpPr/>
          <p:nvPr/>
        </p:nvSpPr>
        <p:spPr>
          <a:xfrm>
            <a:off x="2462408" y="4652730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1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91AC4E4-7A79-6B4B-A313-10DCD008D4D3}"/>
              </a:ext>
            </a:extLst>
          </p:cNvPr>
          <p:cNvGrpSpPr/>
          <p:nvPr/>
        </p:nvGrpSpPr>
        <p:grpSpPr>
          <a:xfrm>
            <a:off x="2449705" y="2756658"/>
            <a:ext cx="648573" cy="1023276"/>
            <a:chOff x="2468147" y="2776679"/>
            <a:chExt cx="648573" cy="102327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4523041-5081-5C4E-AB0A-A400E19D9886}"/>
                </a:ext>
              </a:extLst>
            </p:cNvPr>
            <p:cNvGrpSpPr/>
            <p:nvPr/>
          </p:nvGrpSpPr>
          <p:grpSpPr>
            <a:xfrm>
              <a:off x="2600215" y="2776679"/>
              <a:ext cx="384437" cy="768350"/>
              <a:chOff x="4188945" y="2848482"/>
              <a:chExt cx="138497" cy="276806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75A1819-FA5E-4649-831B-CC9E51A74960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68" name="Round Same Side Corner Rectangle 67">
                <a:extLst>
                  <a:ext uri="{FF2B5EF4-FFF2-40B4-BE49-F238E27FC236}">
                    <a16:creationId xmlns:a16="http://schemas.microsoft.com/office/drawing/2014/main" id="{2C4C8A10-D11A-F64E-A873-26D27036BCDD}"/>
                  </a:ext>
                </a:extLst>
              </p:cNvPr>
              <p:cNvSpPr/>
              <p:nvPr/>
            </p:nvSpPr>
            <p:spPr>
              <a:xfrm>
                <a:off x="4188945" y="2958737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8529C2C-961E-ED4F-9F34-F04A8C4462FA}"/>
                </a:ext>
              </a:extLst>
            </p:cNvPr>
            <p:cNvSpPr txBox="1"/>
            <p:nvPr/>
          </p:nvSpPr>
          <p:spPr>
            <a:xfrm>
              <a:off x="2468147" y="3492180"/>
              <a:ext cx="648573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Isabella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FE0794F1-36DE-464C-A09B-1ED8A23278F1}"/>
              </a:ext>
            </a:extLst>
          </p:cNvPr>
          <p:cNvSpPr/>
          <p:nvPr/>
        </p:nvSpPr>
        <p:spPr>
          <a:xfrm>
            <a:off x="3450433" y="5071316"/>
            <a:ext cx="2024078" cy="1950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SDK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3DB3E1-06E3-854F-A712-1590DE6D49C2}"/>
              </a:ext>
            </a:extLst>
          </p:cNvPr>
          <p:cNvSpPr/>
          <p:nvPr/>
        </p:nvSpPr>
        <p:spPr>
          <a:xfrm>
            <a:off x="4168266" y="2935469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BA758781-1A1A-0E4E-8C1A-3EA701EC075B}"/>
              </a:ext>
            </a:extLst>
          </p:cNvPr>
          <p:cNvCxnSpPr>
            <a:cxnSpLocks/>
            <a:stCxn id="23" idx="0"/>
            <a:endCxn id="49" idx="1"/>
          </p:cNvCxnSpPr>
          <p:nvPr/>
        </p:nvCxnSpPr>
        <p:spPr>
          <a:xfrm rot="5400000" flipH="1" flipV="1">
            <a:off x="3207406" y="2869694"/>
            <a:ext cx="532870" cy="1388849"/>
          </a:xfrm>
          <a:prstGeom prst="bentConnector2">
            <a:avLst/>
          </a:prstGeom>
          <a:noFill/>
          <a:ln w="12700" cap="flat">
            <a:solidFill>
              <a:srgbClr val="FF0000"/>
            </a:solidFill>
            <a:prstDash val="dash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8AFC5FA-3C7A-AB4C-8DEF-AA014587408A}"/>
              </a:ext>
            </a:extLst>
          </p:cNvPr>
          <p:cNvSpPr txBox="1"/>
          <p:nvPr/>
        </p:nvSpPr>
        <p:spPr>
          <a:xfrm>
            <a:off x="3386499" y="3003920"/>
            <a:ext cx="70307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discover</a:t>
            </a:r>
          </a:p>
        </p:txBody>
      </p:sp>
    </p:spTree>
    <p:extLst>
      <p:ext uri="{BB962C8B-B14F-4D97-AF65-F5344CB8AC3E}">
        <p14:creationId xmlns:p14="http://schemas.microsoft.com/office/powerpoint/2010/main" val="125689629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A118A0-3F78-FE4F-9B6C-976A278D234A}"/>
              </a:ext>
            </a:extLst>
          </p:cNvPr>
          <p:cNvCxnSpPr>
            <a:cxnSpLocks/>
            <a:stCxn id="34" idx="3"/>
            <a:endCxn id="4" idx="1"/>
          </p:cNvCxnSpPr>
          <p:nvPr/>
        </p:nvCxnSpPr>
        <p:spPr>
          <a:xfrm flipV="1">
            <a:off x="5414725" y="4192767"/>
            <a:ext cx="2958027" cy="94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7C8E32C-9144-DD42-B37B-CF4DA4B684DB}"/>
              </a:ext>
            </a:extLst>
          </p:cNvPr>
          <p:cNvSpPr/>
          <p:nvPr/>
        </p:nvSpPr>
        <p:spPr>
          <a:xfrm>
            <a:off x="9384244" y="3291719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Chaincode container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8.d – MagnetoCorp Application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4961CD-2FF6-EF4D-9F37-2F26C5767FC6}"/>
              </a:ext>
            </a:extLst>
          </p:cNvPr>
          <p:cNvCxnSpPr/>
          <p:nvPr/>
        </p:nvCxnSpPr>
        <p:spPr>
          <a:xfrm>
            <a:off x="1956378" y="2486436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A9755B-1E8E-7343-A168-7E979987C735}"/>
              </a:ext>
            </a:extLst>
          </p:cNvPr>
          <p:cNvCxnSpPr/>
          <p:nvPr/>
        </p:nvCxnSpPr>
        <p:spPr>
          <a:xfrm>
            <a:off x="1956378" y="5588165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5F2AB6-788C-8E41-963F-5F156FD6D526}"/>
              </a:ext>
            </a:extLst>
          </p:cNvPr>
          <p:cNvSpPr txBox="1"/>
          <p:nvPr/>
        </p:nvSpPr>
        <p:spPr>
          <a:xfrm>
            <a:off x="8191821" y="2602771"/>
            <a:ext cx="78482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9AB79-0171-BA41-9200-FA814DF6238A}"/>
              </a:ext>
            </a:extLst>
          </p:cNvPr>
          <p:cNvSpPr txBox="1"/>
          <p:nvPr/>
        </p:nvSpPr>
        <p:spPr>
          <a:xfrm>
            <a:off x="3108709" y="2602771"/>
            <a:ext cx="110542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8372752" y="3830553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DigiBank</a:t>
            </a:r>
          </a:p>
          <a:p>
            <a:pPr algn="ctr"/>
            <a:r>
              <a:rPr lang="en-US" sz="1400" dirty="0"/>
              <a:t>peer1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1E9BBD-5F19-5548-A2D4-02B67D1E6228}"/>
              </a:ext>
            </a:extLst>
          </p:cNvPr>
          <p:cNvSpPr/>
          <p:nvPr/>
        </p:nvSpPr>
        <p:spPr>
          <a:xfrm>
            <a:off x="2163563" y="3830553"/>
            <a:ext cx="1231708" cy="72442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issue application</a:t>
            </a:r>
          </a:p>
        </p:txBody>
      </p:sp>
      <p:sp>
        <p:nvSpPr>
          <p:cNvPr id="47" name="Folded Corner 46">
            <a:extLst>
              <a:ext uri="{FF2B5EF4-FFF2-40B4-BE49-F238E27FC236}">
                <a16:creationId xmlns:a16="http://schemas.microsoft.com/office/drawing/2014/main" id="{FC892968-48E6-BA4D-A867-6F8F274A5483}"/>
              </a:ext>
            </a:extLst>
          </p:cNvPr>
          <p:cNvSpPr/>
          <p:nvPr/>
        </p:nvSpPr>
        <p:spPr>
          <a:xfrm>
            <a:off x="9384244" y="4426091"/>
            <a:ext cx="712115" cy="72442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paper</a:t>
            </a:r>
          </a:p>
          <a:p>
            <a:pPr algn="ctr"/>
            <a:r>
              <a:rPr lang="en-US" sz="1400" b="1" dirty="0"/>
              <a:t>contract</a:t>
            </a:r>
            <a:r>
              <a:rPr lang="en-US" sz="1400" dirty="0"/>
              <a:t>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8D351-39E9-FC47-9D53-9FF97D07ED12}"/>
              </a:ext>
            </a:extLst>
          </p:cNvPr>
          <p:cNvSpPr/>
          <p:nvPr/>
        </p:nvSpPr>
        <p:spPr>
          <a:xfrm>
            <a:off x="6815052" y="3135738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A0B5703B-6ABD-7C4B-8021-CD6924F047AC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5414725" y="3497952"/>
            <a:ext cx="1400327" cy="498705"/>
          </a:xfrm>
          <a:prstGeom prst="bentConnector3">
            <a:avLst>
              <a:gd name="adj1" fmla="val 42828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B3DBE9B1-6F0A-0149-B1FB-CC890BC1777F}"/>
              </a:ext>
            </a:extLst>
          </p:cNvPr>
          <p:cNvCxnSpPr>
            <a:cxnSpLocks/>
            <a:stCxn id="21" idx="3"/>
            <a:endCxn id="4" idx="0"/>
          </p:cNvCxnSpPr>
          <p:nvPr/>
        </p:nvCxnSpPr>
        <p:spPr>
          <a:xfrm>
            <a:off x="8046760" y="3497952"/>
            <a:ext cx="941846" cy="332601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D599715-6618-A94D-B2EF-4B6B2FA85C5C}"/>
              </a:ext>
            </a:extLst>
          </p:cNvPr>
          <p:cNvCxnSpPr>
            <a:cxnSpLocks/>
          </p:cNvCxnSpPr>
          <p:nvPr/>
        </p:nvCxnSpPr>
        <p:spPr>
          <a:xfrm>
            <a:off x="5414725" y="4400047"/>
            <a:ext cx="2966752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AE01ED0C-5EB1-7E4B-A9CE-50231CA31611}"/>
              </a:ext>
            </a:extLst>
          </p:cNvPr>
          <p:cNvSpPr/>
          <p:nvPr/>
        </p:nvSpPr>
        <p:spPr>
          <a:xfrm>
            <a:off x="8381477" y="3370706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5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20CC0D-FC53-3B4E-B98C-DBDBBEBD2628}"/>
              </a:ext>
            </a:extLst>
          </p:cNvPr>
          <p:cNvSpPr/>
          <p:nvPr/>
        </p:nvSpPr>
        <p:spPr>
          <a:xfrm>
            <a:off x="7282640" y="4278239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6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93878AF-70E0-D54F-996E-52750FEAFB53}"/>
              </a:ext>
            </a:extLst>
          </p:cNvPr>
          <p:cNvSpPr txBox="1"/>
          <p:nvPr/>
        </p:nvSpPr>
        <p:spPr>
          <a:xfrm>
            <a:off x="8112254" y="3069335"/>
            <a:ext cx="80406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distribute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14BDC7-4A0A-4F4B-95F4-BA8A3B5DE01A}"/>
              </a:ext>
            </a:extLst>
          </p:cNvPr>
          <p:cNvSpPr txBox="1"/>
          <p:nvPr/>
        </p:nvSpPr>
        <p:spPr>
          <a:xfrm>
            <a:off x="7155294" y="4458397"/>
            <a:ext cx="52033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notify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9125A9A-4C86-0C4F-BD2F-3E670B4D5B3A}"/>
              </a:ext>
            </a:extLst>
          </p:cNvPr>
          <p:cNvSpPr txBox="1"/>
          <p:nvPr/>
        </p:nvSpPr>
        <p:spPr>
          <a:xfrm>
            <a:off x="3494269" y="3829315"/>
            <a:ext cx="59727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submit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528A480-D7FF-5C4A-8638-C9F5823350EC}"/>
              </a:ext>
            </a:extLst>
          </p:cNvPr>
          <p:cNvSpPr/>
          <p:nvPr/>
        </p:nvSpPr>
        <p:spPr>
          <a:xfrm>
            <a:off x="6358623" y="4072006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3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FF5B93B-65C2-CC42-8578-0A3E1DDC5FD8}"/>
              </a:ext>
            </a:extLst>
          </p:cNvPr>
          <p:cNvSpPr/>
          <p:nvPr/>
        </p:nvSpPr>
        <p:spPr>
          <a:xfrm>
            <a:off x="6358623" y="3198141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4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F20BA5-DF6A-9442-A6C5-AA7053DAF58B}"/>
              </a:ext>
            </a:extLst>
          </p:cNvPr>
          <p:cNvSpPr txBox="1"/>
          <p:nvPr/>
        </p:nvSpPr>
        <p:spPr>
          <a:xfrm>
            <a:off x="6139604" y="3769383"/>
            <a:ext cx="69345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propose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0C34F5-6E7B-5F4E-9142-CC16168B2CF1}"/>
              </a:ext>
            </a:extLst>
          </p:cNvPr>
          <p:cNvSpPr txBox="1"/>
          <p:nvPr/>
        </p:nvSpPr>
        <p:spPr>
          <a:xfrm>
            <a:off x="6238189" y="2865841"/>
            <a:ext cx="49628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order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C37BDD-39F8-5C46-BC48-3D8F0733A1C2}"/>
              </a:ext>
            </a:extLst>
          </p:cNvPr>
          <p:cNvCxnSpPr>
            <a:cxnSpLocks/>
          </p:cNvCxnSpPr>
          <p:nvPr/>
        </p:nvCxnSpPr>
        <p:spPr>
          <a:xfrm>
            <a:off x="4770512" y="2664292"/>
            <a:ext cx="0" cy="2775969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D41A1CD0-73E2-6241-9360-935BDF97F4CF}"/>
              </a:ext>
            </a:extLst>
          </p:cNvPr>
          <p:cNvSpPr/>
          <p:nvPr/>
        </p:nvSpPr>
        <p:spPr>
          <a:xfrm>
            <a:off x="3665195" y="3585760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2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AFC83B-0AA7-C548-8CD6-630F51806372}"/>
              </a:ext>
            </a:extLst>
          </p:cNvPr>
          <p:cNvSpPr/>
          <p:nvPr/>
        </p:nvSpPr>
        <p:spPr>
          <a:xfrm>
            <a:off x="4183017" y="3831494"/>
            <a:ext cx="1231708" cy="72442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MagnetoCorp</a:t>
            </a:r>
          </a:p>
          <a:p>
            <a:pPr algn="ctr"/>
            <a:r>
              <a:rPr lang="en-US" sz="1400" dirty="0"/>
              <a:t>peer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28B413-F9D4-5440-9572-532AFB2ACBA7}"/>
              </a:ext>
            </a:extLst>
          </p:cNvPr>
          <p:cNvSpPr/>
          <p:nvPr/>
        </p:nvSpPr>
        <p:spPr>
          <a:xfrm>
            <a:off x="2163563" y="5013628"/>
            <a:ext cx="1231708" cy="363155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wallet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18A1B8-06A6-5F47-9F40-5F28F9377E67}"/>
              </a:ext>
            </a:extLst>
          </p:cNvPr>
          <p:cNvCxnSpPr>
            <a:cxnSpLocks/>
          </p:cNvCxnSpPr>
          <p:nvPr/>
        </p:nvCxnSpPr>
        <p:spPr>
          <a:xfrm>
            <a:off x="3398219" y="4116567"/>
            <a:ext cx="784799" cy="94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A389045-0A9D-3841-85FE-07FB04E6E841}"/>
              </a:ext>
            </a:extLst>
          </p:cNvPr>
          <p:cNvCxnSpPr>
            <a:cxnSpLocks/>
          </p:cNvCxnSpPr>
          <p:nvPr/>
        </p:nvCxnSpPr>
        <p:spPr>
          <a:xfrm>
            <a:off x="3395272" y="4293220"/>
            <a:ext cx="784799" cy="94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1CC9F6A-C733-1243-B7AE-855BF9311D6F}"/>
              </a:ext>
            </a:extLst>
          </p:cNvPr>
          <p:cNvSpPr txBox="1"/>
          <p:nvPr/>
        </p:nvSpPr>
        <p:spPr>
          <a:xfrm>
            <a:off x="3413315" y="4245921"/>
            <a:ext cx="75918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response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3495DF8-CFED-574F-B427-8DFB58567D52}"/>
              </a:ext>
            </a:extLst>
          </p:cNvPr>
          <p:cNvSpPr/>
          <p:nvPr/>
        </p:nvSpPr>
        <p:spPr>
          <a:xfrm>
            <a:off x="3665195" y="4528139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7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F24548F-319D-2B40-971D-879063A00108}"/>
              </a:ext>
            </a:extLst>
          </p:cNvPr>
          <p:cNvCxnSpPr>
            <a:cxnSpLocks/>
            <a:stCxn id="23" idx="2"/>
            <a:endCxn id="35" idx="0"/>
          </p:cNvCxnSpPr>
          <p:nvPr/>
        </p:nvCxnSpPr>
        <p:spPr>
          <a:xfrm>
            <a:off x="2779417" y="4554980"/>
            <a:ext cx="0" cy="458648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4A45B06-003C-2B43-AEC4-FD4C3C8B7653}"/>
              </a:ext>
            </a:extLst>
          </p:cNvPr>
          <p:cNvSpPr txBox="1"/>
          <p:nvPr/>
        </p:nvSpPr>
        <p:spPr>
          <a:xfrm>
            <a:off x="2779417" y="4668255"/>
            <a:ext cx="671016" cy="2590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lvl="2" indent="0" algn="ctr">
              <a:lnSpc>
                <a:spcPts val="1280"/>
              </a:lnSpc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retrieve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26D05CB-695A-AA4C-B58D-BF1A8A14A7FD}"/>
              </a:ext>
            </a:extLst>
          </p:cNvPr>
          <p:cNvSpPr/>
          <p:nvPr/>
        </p:nvSpPr>
        <p:spPr>
          <a:xfrm>
            <a:off x="2462408" y="4652730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1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91AC4E4-7A79-6B4B-A313-10DCD008D4D3}"/>
              </a:ext>
            </a:extLst>
          </p:cNvPr>
          <p:cNvGrpSpPr/>
          <p:nvPr/>
        </p:nvGrpSpPr>
        <p:grpSpPr>
          <a:xfrm>
            <a:off x="2449705" y="2756658"/>
            <a:ext cx="648573" cy="1023276"/>
            <a:chOff x="2468147" y="2776679"/>
            <a:chExt cx="648573" cy="102327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4523041-5081-5C4E-AB0A-A400E19D9886}"/>
                </a:ext>
              </a:extLst>
            </p:cNvPr>
            <p:cNvGrpSpPr/>
            <p:nvPr/>
          </p:nvGrpSpPr>
          <p:grpSpPr>
            <a:xfrm>
              <a:off x="2600215" y="2776679"/>
              <a:ext cx="384437" cy="768350"/>
              <a:chOff x="4188945" y="2848482"/>
              <a:chExt cx="138497" cy="276806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75A1819-FA5E-4649-831B-CC9E51A74960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68" name="Round Same Side Corner Rectangle 67">
                <a:extLst>
                  <a:ext uri="{FF2B5EF4-FFF2-40B4-BE49-F238E27FC236}">
                    <a16:creationId xmlns:a16="http://schemas.microsoft.com/office/drawing/2014/main" id="{2C4C8A10-D11A-F64E-A873-26D27036BCDD}"/>
                  </a:ext>
                </a:extLst>
              </p:cNvPr>
              <p:cNvSpPr/>
              <p:nvPr/>
            </p:nvSpPr>
            <p:spPr>
              <a:xfrm>
                <a:off x="4188945" y="2958737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8529C2C-961E-ED4F-9F34-F04A8C4462FA}"/>
                </a:ext>
              </a:extLst>
            </p:cNvPr>
            <p:cNvSpPr txBox="1"/>
            <p:nvPr/>
          </p:nvSpPr>
          <p:spPr>
            <a:xfrm>
              <a:off x="2468147" y="3492180"/>
              <a:ext cx="648573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Isabella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FE0794F1-36DE-464C-A09B-1ED8A23278F1}"/>
              </a:ext>
            </a:extLst>
          </p:cNvPr>
          <p:cNvSpPr/>
          <p:nvPr/>
        </p:nvSpPr>
        <p:spPr>
          <a:xfrm>
            <a:off x="3450433" y="5071316"/>
            <a:ext cx="2024078" cy="1950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SDK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8AFC5FA-3C7A-AB4C-8DEF-AA014587408A}"/>
              </a:ext>
            </a:extLst>
          </p:cNvPr>
          <p:cNvSpPr txBox="1"/>
          <p:nvPr/>
        </p:nvSpPr>
        <p:spPr>
          <a:xfrm>
            <a:off x="3415879" y="3662772"/>
            <a:ext cx="70307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discover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79BF4DE-4DD9-F945-86DC-A9524BE15179}"/>
              </a:ext>
            </a:extLst>
          </p:cNvPr>
          <p:cNvCxnSpPr>
            <a:cxnSpLocks/>
          </p:cNvCxnSpPr>
          <p:nvPr/>
        </p:nvCxnSpPr>
        <p:spPr>
          <a:xfrm>
            <a:off x="3407279" y="3899625"/>
            <a:ext cx="784799" cy="941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dash"/>
            <a:miter lim="800000"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16809900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Writing First App Topic</a:t>
            </a:r>
            <a:endParaRPr dirty="0"/>
          </a:p>
        </p:txBody>
      </p:sp>
      <p:sp>
        <p:nvSpPr>
          <p:cNvPr id="116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FabCar</a:t>
            </a:r>
            <a:r>
              <a:rPr lang="en-US" dirty="0"/>
              <a:t> Tutorial</a:t>
            </a:r>
            <a:endParaRPr dirty="0"/>
          </a:p>
        </p:txBody>
      </p:sp>
      <p:sp>
        <p:nvSpPr>
          <p:cNvPr id="11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3397339" y="6404290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342275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BF66DD8A-09AE-634A-BF7E-811F0FC6B0AD}"/>
              </a:ext>
            </a:extLst>
          </p:cNvPr>
          <p:cNvGrpSpPr/>
          <p:nvPr/>
        </p:nvGrpSpPr>
        <p:grpSpPr>
          <a:xfrm>
            <a:off x="1797958" y="1664801"/>
            <a:ext cx="8596083" cy="4204252"/>
            <a:chOff x="1866221" y="1689653"/>
            <a:chExt cx="8596083" cy="420425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397EEF3-47C5-FD47-9AAF-240C49CCDA4E}"/>
                </a:ext>
              </a:extLst>
            </p:cNvPr>
            <p:cNvSpPr/>
            <p:nvPr/>
          </p:nvSpPr>
          <p:spPr>
            <a:xfrm>
              <a:off x="6511615" y="1948218"/>
              <a:ext cx="3814163" cy="3814163"/>
            </a:xfrm>
            <a:prstGeom prst="ellipse">
              <a:avLst/>
            </a:prstGeom>
            <a:noFill/>
            <a:ln w="12700" cap="flat">
              <a:solidFill>
                <a:schemeClr val="bg2"/>
              </a:solidFill>
              <a:prstDash val="sys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67574F-9889-154C-AB93-C4C7FC5CC87B}"/>
                </a:ext>
              </a:extLst>
            </p:cNvPr>
            <p:cNvSpPr/>
            <p:nvPr/>
          </p:nvSpPr>
          <p:spPr>
            <a:xfrm>
              <a:off x="8406990" y="1689653"/>
              <a:ext cx="2055314" cy="420425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C94CF0C-7A1C-1444-8CE0-27039C7C5855}"/>
                </a:ext>
              </a:extLst>
            </p:cNvPr>
            <p:cNvGrpSpPr/>
            <p:nvPr/>
          </p:nvGrpSpPr>
          <p:grpSpPr>
            <a:xfrm>
              <a:off x="1866221" y="3622628"/>
              <a:ext cx="1207477" cy="888264"/>
              <a:chOff x="1477108" y="3563816"/>
              <a:chExt cx="1207477" cy="88826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C15A218-B3D3-1E45-B3A4-F23F919B8836}"/>
                  </a:ext>
                </a:extLst>
              </p:cNvPr>
              <p:cNvSpPr/>
              <p:nvPr/>
            </p:nvSpPr>
            <p:spPr>
              <a:xfrm>
                <a:off x="1477108" y="3563816"/>
                <a:ext cx="1207477" cy="888264"/>
              </a:xfrm>
              <a:prstGeom prst="rect">
                <a:avLst/>
              </a:prstGeom>
              <a:noFill/>
              <a:ln w="1905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78E6E28A-91D3-4146-99D9-D64FCDA455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7108" y="3764803"/>
                <a:ext cx="1206131" cy="0"/>
              </a:xfrm>
              <a:prstGeom prst="line">
                <a:avLst/>
              </a:prstGeom>
              <a:noFill/>
              <a:ln w="1905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32D315-D7EE-8A49-9E50-003FC442752D}"/>
                  </a:ext>
                </a:extLst>
              </p:cNvPr>
              <p:cNvSpPr txBox="1"/>
              <p:nvPr/>
            </p:nvSpPr>
            <p:spPr>
              <a:xfrm>
                <a:off x="1613093" y="3907776"/>
                <a:ext cx="922686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i="0" u="none" strike="noStrike" cap="none" spc="0" normalizeH="0" baseline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Application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333E170-B21F-7E4F-8C94-45D2F0EE79F3}"/>
                  </a:ext>
                </a:extLst>
              </p:cNvPr>
              <p:cNvSpPr/>
              <p:nvPr/>
            </p:nvSpPr>
            <p:spPr>
              <a:xfrm>
                <a:off x="2303895" y="3639315"/>
                <a:ext cx="64655" cy="64655"/>
              </a:xfrm>
              <a:prstGeom prst="ellipse">
                <a:avLst/>
              </a:prstGeom>
              <a:solidFill>
                <a:schemeClr val="bg2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8B29698-9135-E246-A677-F6DC5B89449E}"/>
                  </a:ext>
                </a:extLst>
              </p:cNvPr>
              <p:cNvSpPr/>
              <p:nvPr/>
            </p:nvSpPr>
            <p:spPr>
              <a:xfrm>
                <a:off x="2423258" y="3639315"/>
                <a:ext cx="64655" cy="64655"/>
              </a:xfrm>
              <a:prstGeom prst="ellipse">
                <a:avLst/>
              </a:prstGeom>
              <a:solidFill>
                <a:schemeClr val="bg2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5710E00-708F-4041-9D94-A4418225E543}"/>
                  </a:ext>
                </a:extLst>
              </p:cNvPr>
              <p:cNvSpPr/>
              <p:nvPr/>
            </p:nvSpPr>
            <p:spPr>
              <a:xfrm>
                <a:off x="2542621" y="3639315"/>
                <a:ext cx="64655" cy="64655"/>
              </a:xfrm>
              <a:prstGeom prst="ellipse">
                <a:avLst/>
              </a:prstGeom>
              <a:solidFill>
                <a:schemeClr val="bg2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068845C-91DF-D34F-88DA-EC5E1E099280}"/>
                </a:ext>
              </a:extLst>
            </p:cNvPr>
            <p:cNvGrpSpPr/>
            <p:nvPr/>
          </p:nvGrpSpPr>
          <p:grpSpPr>
            <a:xfrm>
              <a:off x="3142252" y="3849762"/>
              <a:ext cx="3045653" cy="428625"/>
              <a:chOff x="2755900" y="3790950"/>
              <a:chExt cx="3470275" cy="428625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CE91EB7-46A1-CE4F-BC1D-7AD0238D5A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5900" y="3790950"/>
                <a:ext cx="3451225" cy="0"/>
              </a:xfrm>
              <a:prstGeom prst="straightConnector1">
                <a:avLst/>
              </a:prstGeom>
              <a:noFill/>
              <a:ln w="19050" cap="flat">
                <a:solidFill>
                  <a:srgbClr val="B1DBE6"/>
                </a:solidFill>
                <a:prstDash val="solid"/>
                <a:miter lim="800000"/>
                <a:tailEnd type="stealth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C499A46F-24CB-084B-A4C4-AD3B7C9430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4950" y="4219575"/>
                <a:ext cx="3451225" cy="0"/>
              </a:xfrm>
              <a:prstGeom prst="straightConnector1">
                <a:avLst/>
              </a:prstGeom>
              <a:noFill/>
              <a:ln w="19050" cap="flat">
                <a:solidFill>
                  <a:srgbClr val="B1DBE6"/>
                </a:solidFill>
                <a:prstDash val="solid"/>
                <a:miter lim="800000"/>
                <a:headEnd type="stealth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42A78F-DF90-1D41-9D99-19D32DEE65EF}"/>
                </a:ext>
              </a:extLst>
            </p:cNvPr>
            <p:cNvSpPr txBox="1"/>
            <p:nvPr/>
          </p:nvSpPr>
          <p:spPr>
            <a:xfrm>
              <a:off x="6135568" y="3294825"/>
              <a:ext cx="783226" cy="523218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Network 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2"/>
                  </a:solidFill>
                </a:rPr>
                <a:t>Peer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sym typeface="Calibri"/>
              </a:endParaRP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5FE5F0B6-4082-FE4D-95BF-312F441DAF93}"/>
                </a:ext>
              </a:extLst>
            </p:cNvPr>
            <p:cNvSpPr/>
            <p:nvPr/>
          </p:nvSpPr>
          <p:spPr>
            <a:xfrm>
              <a:off x="6240170" y="3805151"/>
              <a:ext cx="523218" cy="523218"/>
            </a:xfrm>
            <a:prstGeom prst="roundRect">
              <a:avLst/>
            </a:prstGeom>
            <a:solidFill>
              <a:srgbClr val="B1DBE6"/>
            </a:solidFill>
            <a:ln w="19050" cap="flat">
              <a:solidFill>
                <a:srgbClr val="7A98B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dirty="0"/>
            </a:p>
          </p:txBody>
        </p:sp>
        <p:sp>
          <p:nvSpPr>
            <p:cNvPr id="18" name="Folded Corner 17">
              <a:extLst>
                <a:ext uri="{FF2B5EF4-FFF2-40B4-BE49-F238E27FC236}">
                  <a16:creationId xmlns:a16="http://schemas.microsoft.com/office/drawing/2014/main" id="{BE6DDE3B-7C22-D040-BB42-0D3FF360BF7F}"/>
                </a:ext>
              </a:extLst>
            </p:cNvPr>
            <p:cNvSpPr/>
            <p:nvPr/>
          </p:nvSpPr>
          <p:spPr>
            <a:xfrm flipV="1">
              <a:off x="7540455" y="3393074"/>
              <a:ext cx="438150" cy="554366"/>
            </a:xfrm>
            <a:prstGeom prst="foldedCorner">
              <a:avLst>
                <a:gd name="adj" fmla="val 26087"/>
              </a:avLst>
            </a:prstGeom>
            <a:noFill/>
            <a:ln w="1905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621D5D-91A7-1E4A-95BB-CA2E0DA204AE}"/>
                </a:ext>
              </a:extLst>
            </p:cNvPr>
            <p:cNvSpPr txBox="1"/>
            <p:nvPr/>
          </p:nvSpPr>
          <p:spPr>
            <a:xfrm>
              <a:off x="4037142" y="3849762"/>
              <a:ext cx="856964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Run query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sym typeface="Calibri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61959E0-FAFC-794E-B8AB-2E4C3D3BEB19}"/>
                </a:ext>
              </a:extLst>
            </p:cNvPr>
            <p:cNvSpPr txBox="1"/>
            <p:nvPr/>
          </p:nvSpPr>
          <p:spPr>
            <a:xfrm>
              <a:off x="4037142" y="4278387"/>
              <a:ext cx="1615184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Return query results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sym typeface="Calibri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0BD8E5-2350-844E-AE50-E142009B5C15}"/>
                </a:ext>
              </a:extLst>
            </p:cNvPr>
            <p:cNvSpPr txBox="1"/>
            <p:nvPr/>
          </p:nvSpPr>
          <p:spPr>
            <a:xfrm>
              <a:off x="7545288" y="3447478"/>
              <a:ext cx="164720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✓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A9FA95-94C3-9B4F-B94D-74275EC27ACF}"/>
                </a:ext>
              </a:extLst>
            </p:cNvPr>
            <p:cNvSpPr txBox="1"/>
            <p:nvPr/>
          </p:nvSpPr>
          <p:spPr>
            <a:xfrm>
              <a:off x="7545288" y="3570587"/>
              <a:ext cx="164720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✓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3FAF285-FC0E-904F-AFFD-4739B028AE7F}"/>
                </a:ext>
              </a:extLst>
            </p:cNvPr>
            <p:cNvSpPr txBox="1"/>
            <p:nvPr/>
          </p:nvSpPr>
          <p:spPr>
            <a:xfrm>
              <a:off x="7545288" y="3693696"/>
              <a:ext cx="164720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✓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997707C-F4BF-BF4D-B542-69C7616983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0008" y="3573537"/>
              <a:ext cx="182872" cy="225"/>
            </a:xfrm>
            <a:prstGeom prst="line">
              <a:avLst/>
            </a:prstGeom>
            <a:noFill/>
            <a:ln w="28575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7E73B9D-C073-7B4C-970C-DEF1381AAE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0008" y="3693471"/>
              <a:ext cx="182872" cy="225"/>
            </a:xfrm>
            <a:prstGeom prst="line">
              <a:avLst/>
            </a:prstGeom>
            <a:noFill/>
            <a:ln w="28575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BDF7EAD-6B7B-AC46-9032-48600F69AE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0008" y="3816580"/>
              <a:ext cx="182872" cy="225"/>
            </a:xfrm>
            <a:prstGeom prst="line">
              <a:avLst/>
            </a:prstGeom>
            <a:noFill/>
            <a:ln w="28575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6A9CBFF-AAE8-1B4E-AAFB-37DC05F7F85C}"/>
                </a:ext>
              </a:extLst>
            </p:cNvPr>
            <p:cNvSpPr txBox="1"/>
            <p:nvPr/>
          </p:nvSpPr>
          <p:spPr>
            <a:xfrm>
              <a:off x="7170317" y="3980841"/>
              <a:ext cx="1198403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spc="0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Smart contract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E41B878-9502-7D48-8123-F42F74CBFA38}"/>
                </a:ext>
              </a:extLst>
            </p:cNvPr>
            <p:cNvSpPr txBox="1"/>
            <p:nvPr/>
          </p:nvSpPr>
          <p:spPr>
            <a:xfrm>
              <a:off x="8437724" y="3194345"/>
              <a:ext cx="523539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query</a:t>
              </a:r>
            </a:p>
          </p:txBody>
        </p:sp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B8173D3B-6377-E941-9687-7A755660F938}"/>
                </a:ext>
              </a:extLst>
            </p:cNvPr>
            <p:cNvCxnSpPr/>
            <p:nvPr/>
          </p:nvCxnSpPr>
          <p:spPr>
            <a:xfrm>
              <a:off x="8115130" y="3510037"/>
              <a:ext cx="1181100" cy="437403"/>
            </a:xfrm>
            <a:prstGeom prst="bentConnector3">
              <a:avLst>
                <a:gd name="adj1" fmla="val 99462"/>
              </a:avLst>
            </a:prstGeom>
            <a:noFill/>
            <a:ln w="19050" cap="flat">
              <a:solidFill>
                <a:schemeClr val="bg2"/>
              </a:solidFill>
              <a:prstDash val="dash"/>
              <a:miter lim="800000"/>
              <a:tailEnd type="stealth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DC9E770-E59C-0241-9B9C-D632529F16B8}"/>
                </a:ext>
              </a:extLst>
            </p:cNvPr>
            <p:cNvSpPr/>
            <p:nvPr/>
          </p:nvSpPr>
          <p:spPr>
            <a:xfrm>
              <a:off x="8667580" y="4045232"/>
              <a:ext cx="283303" cy="283303"/>
            </a:xfrm>
            <a:prstGeom prst="rect">
              <a:avLst/>
            </a:prstGeom>
            <a:noFill/>
            <a:ln w="1905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2F043BD-CA8E-8F43-8069-FDF8EF45C6D3}"/>
                </a:ext>
              </a:extLst>
            </p:cNvPr>
            <p:cNvSpPr/>
            <p:nvPr/>
          </p:nvSpPr>
          <p:spPr>
            <a:xfrm>
              <a:off x="9003402" y="4045232"/>
              <a:ext cx="283303" cy="283303"/>
            </a:xfrm>
            <a:prstGeom prst="rect">
              <a:avLst/>
            </a:prstGeom>
            <a:noFill/>
            <a:ln w="1905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DB70355-AF4F-7043-8476-2AC8BD4AB72E}"/>
                </a:ext>
              </a:extLst>
            </p:cNvPr>
            <p:cNvSpPr/>
            <p:nvPr/>
          </p:nvSpPr>
          <p:spPr>
            <a:xfrm>
              <a:off x="9339224" y="4045232"/>
              <a:ext cx="283303" cy="283303"/>
            </a:xfrm>
            <a:prstGeom prst="rect">
              <a:avLst/>
            </a:prstGeom>
            <a:noFill/>
            <a:ln w="1905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91099C6-32EF-3C48-A990-DCFDF9342265}"/>
                </a:ext>
              </a:extLst>
            </p:cNvPr>
            <p:cNvSpPr/>
            <p:nvPr/>
          </p:nvSpPr>
          <p:spPr>
            <a:xfrm>
              <a:off x="9675046" y="4045232"/>
              <a:ext cx="283303" cy="283303"/>
            </a:xfrm>
            <a:prstGeom prst="rect">
              <a:avLst/>
            </a:prstGeom>
            <a:noFill/>
            <a:ln w="1905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03E67C7-DE71-FD4D-98A5-B5CF79001CDE}"/>
                </a:ext>
              </a:extLst>
            </p:cNvPr>
            <p:cNvSpPr/>
            <p:nvPr/>
          </p:nvSpPr>
          <p:spPr>
            <a:xfrm>
              <a:off x="10010868" y="4045232"/>
              <a:ext cx="283303" cy="283303"/>
            </a:xfrm>
            <a:prstGeom prst="rect">
              <a:avLst/>
            </a:prstGeom>
            <a:noFill/>
            <a:ln w="1905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EC8ED9C-28C4-E442-9C79-43407621C066}"/>
                </a:ext>
              </a:extLst>
            </p:cNvPr>
            <p:cNvCxnSpPr>
              <a:stCxn id="34" idx="3"/>
              <a:endCxn id="35" idx="1"/>
            </p:cNvCxnSpPr>
            <p:nvPr/>
          </p:nvCxnSpPr>
          <p:spPr>
            <a:xfrm>
              <a:off x="8950883" y="4186884"/>
              <a:ext cx="52519" cy="0"/>
            </a:xfrm>
            <a:prstGeom prst="line">
              <a:avLst/>
            </a:prstGeom>
            <a:noFill/>
            <a:ln w="1905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E09CAF0-D8D9-D442-8F6D-F668F22363B1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>
              <a:off x="9286705" y="4186884"/>
              <a:ext cx="52519" cy="0"/>
            </a:xfrm>
            <a:prstGeom prst="line">
              <a:avLst/>
            </a:prstGeom>
            <a:noFill/>
            <a:ln w="1905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74BE390-13AE-034C-A930-113AA6FDD88B}"/>
                </a:ext>
              </a:extLst>
            </p:cNvPr>
            <p:cNvCxnSpPr>
              <a:cxnSpLocks/>
              <a:stCxn id="36" idx="3"/>
              <a:endCxn id="37" idx="1"/>
            </p:cNvCxnSpPr>
            <p:nvPr/>
          </p:nvCxnSpPr>
          <p:spPr>
            <a:xfrm>
              <a:off x="9622527" y="4186884"/>
              <a:ext cx="52519" cy="0"/>
            </a:xfrm>
            <a:prstGeom prst="line">
              <a:avLst/>
            </a:prstGeom>
            <a:noFill/>
            <a:ln w="1905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16B4664-F545-B94F-9E74-172380C1F94D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>
              <a:off x="9958349" y="4186884"/>
              <a:ext cx="52519" cy="0"/>
            </a:xfrm>
            <a:prstGeom prst="line">
              <a:avLst/>
            </a:prstGeom>
            <a:noFill/>
            <a:ln w="1905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35E1D09-4E4C-1A4C-86DC-634A7ACD3AAF}"/>
                </a:ext>
              </a:extLst>
            </p:cNvPr>
            <p:cNvSpPr txBox="1"/>
            <p:nvPr/>
          </p:nvSpPr>
          <p:spPr>
            <a:xfrm>
              <a:off x="9231352" y="4344874"/>
              <a:ext cx="562011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spc="0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ledger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641FAD5-712D-474D-91CA-17BD9693E8FC}"/>
                </a:ext>
              </a:extLst>
            </p:cNvPr>
            <p:cNvSpPr txBox="1"/>
            <p:nvPr/>
          </p:nvSpPr>
          <p:spPr>
            <a:xfrm>
              <a:off x="8379941" y="1771472"/>
              <a:ext cx="1587933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spc="0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Blockchain Network</a:t>
              </a:r>
            </a:p>
          </p:txBody>
        </p:sp>
      </p:grpSp>
      <p:sp>
        <p:nvSpPr>
          <p:cNvPr id="42" name="Rectangle 28">
            <a:extLst>
              <a:ext uri="{FF2B5EF4-FFF2-40B4-BE49-F238E27FC236}">
                <a16:creationId xmlns:a16="http://schemas.microsoft.com/office/drawing/2014/main" id="{0181692B-8853-A748-8DA1-68D667245511}"/>
              </a:ext>
            </a:extLst>
          </p:cNvPr>
          <p:cNvSpPr/>
          <p:nvPr/>
        </p:nvSpPr>
        <p:spPr>
          <a:xfrm>
            <a:off x="1657715" y="1520686"/>
            <a:ext cx="8943280" cy="4492483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Title 4">
            <a:extLst>
              <a:ext uri="{FF2B5EF4-FFF2-40B4-BE49-F238E27FC236}">
                <a16:creationId xmlns:a16="http://schemas.microsoft.com/office/drawing/2014/main" id="{0D21B57F-15A3-D44D-8475-A278C5C542B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 – Query</a:t>
            </a:r>
          </a:p>
        </p:txBody>
      </p:sp>
    </p:spTree>
    <p:extLst>
      <p:ext uri="{BB962C8B-B14F-4D97-AF65-F5344CB8AC3E}">
        <p14:creationId xmlns:p14="http://schemas.microsoft.com/office/powerpoint/2010/main" val="173104433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397EEF3-47C5-FD47-9AAF-240C49CCDA4E}"/>
              </a:ext>
            </a:extLst>
          </p:cNvPr>
          <p:cNvSpPr/>
          <p:nvPr/>
        </p:nvSpPr>
        <p:spPr>
          <a:xfrm>
            <a:off x="6443352" y="2201658"/>
            <a:ext cx="3814163" cy="3814163"/>
          </a:xfrm>
          <a:prstGeom prst="ellipse">
            <a:avLst/>
          </a:prstGeom>
          <a:noFill/>
          <a:ln w="12700" cap="flat">
            <a:solidFill>
              <a:schemeClr val="bg2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67574F-9889-154C-AB93-C4C7FC5CC87B}"/>
              </a:ext>
            </a:extLst>
          </p:cNvPr>
          <p:cNvSpPr/>
          <p:nvPr/>
        </p:nvSpPr>
        <p:spPr>
          <a:xfrm>
            <a:off x="8338727" y="1943093"/>
            <a:ext cx="2055314" cy="4204252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94CF0C-7A1C-1444-8CE0-27039C7C5855}"/>
              </a:ext>
            </a:extLst>
          </p:cNvPr>
          <p:cNvGrpSpPr/>
          <p:nvPr/>
        </p:nvGrpSpPr>
        <p:grpSpPr>
          <a:xfrm>
            <a:off x="1797958" y="3876068"/>
            <a:ext cx="1207477" cy="888264"/>
            <a:chOff x="1477108" y="3563816"/>
            <a:chExt cx="1207477" cy="88826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C15A218-B3D3-1E45-B3A4-F23F919B8836}"/>
                </a:ext>
              </a:extLst>
            </p:cNvPr>
            <p:cNvSpPr/>
            <p:nvPr/>
          </p:nvSpPr>
          <p:spPr>
            <a:xfrm>
              <a:off x="1477108" y="3563816"/>
              <a:ext cx="1207477" cy="888264"/>
            </a:xfrm>
            <a:prstGeom prst="rect">
              <a:avLst/>
            </a:prstGeom>
            <a:noFill/>
            <a:ln w="1905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8E6E28A-91D3-4146-99D9-D64FCDA4552D}"/>
                </a:ext>
              </a:extLst>
            </p:cNvPr>
            <p:cNvCxnSpPr>
              <a:cxnSpLocks/>
            </p:cNvCxnSpPr>
            <p:nvPr/>
          </p:nvCxnSpPr>
          <p:spPr>
            <a:xfrm>
              <a:off x="1477108" y="3764803"/>
              <a:ext cx="1206131" cy="0"/>
            </a:xfrm>
            <a:prstGeom prst="line">
              <a:avLst/>
            </a:prstGeom>
            <a:noFill/>
            <a:ln w="1905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32D315-D7EE-8A49-9E50-003FC442752D}"/>
                </a:ext>
              </a:extLst>
            </p:cNvPr>
            <p:cNvSpPr txBox="1"/>
            <p:nvPr/>
          </p:nvSpPr>
          <p:spPr>
            <a:xfrm>
              <a:off x="1613093" y="3907776"/>
              <a:ext cx="922686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spc="0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Application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333E170-B21F-7E4F-8C94-45D2F0EE79F3}"/>
                </a:ext>
              </a:extLst>
            </p:cNvPr>
            <p:cNvSpPr/>
            <p:nvPr/>
          </p:nvSpPr>
          <p:spPr>
            <a:xfrm>
              <a:off x="2303895" y="3639315"/>
              <a:ext cx="64655" cy="64655"/>
            </a:xfrm>
            <a:prstGeom prst="ellipse">
              <a:avLst/>
            </a:prstGeom>
            <a:solidFill>
              <a:schemeClr val="bg2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8B29698-9135-E246-A677-F6DC5B89449E}"/>
                </a:ext>
              </a:extLst>
            </p:cNvPr>
            <p:cNvSpPr/>
            <p:nvPr/>
          </p:nvSpPr>
          <p:spPr>
            <a:xfrm>
              <a:off x="2423258" y="3639315"/>
              <a:ext cx="64655" cy="64655"/>
            </a:xfrm>
            <a:prstGeom prst="ellipse">
              <a:avLst/>
            </a:prstGeom>
            <a:solidFill>
              <a:schemeClr val="bg2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5710E00-708F-4041-9D94-A4418225E543}"/>
                </a:ext>
              </a:extLst>
            </p:cNvPr>
            <p:cNvSpPr/>
            <p:nvPr/>
          </p:nvSpPr>
          <p:spPr>
            <a:xfrm>
              <a:off x="2542621" y="3639315"/>
              <a:ext cx="64655" cy="64655"/>
            </a:xfrm>
            <a:prstGeom prst="ellipse">
              <a:avLst/>
            </a:prstGeom>
            <a:solidFill>
              <a:schemeClr val="bg2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642A78F-DF90-1D41-9D99-19D32DEE65EF}"/>
              </a:ext>
            </a:extLst>
          </p:cNvPr>
          <p:cNvSpPr txBox="1"/>
          <p:nvPr/>
        </p:nvSpPr>
        <p:spPr>
          <a:xfrm>
            <a:off x="6081734" y="3528387"/>
            <a:ext cx="754371" cy="52321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Ordering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Service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sym typeface="Calibri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FE5F0B6-4082-FE4D-95BF-312F441DAF93}"/>
              </a:ext>
            </a:extLst>
          </p:cNvPr>
          <p:cNvSpPr/>
          <p:nvPr/>
        </p:nvSpPr>
        <p:spPr>
          <a:xfrm>
            <a:off x="6171907" y="4058591"/>
            <a:ext cx="523218" cy="523218"/>
          </a:xfrm>
          <a:prstGeom prst="roundRect">
            <a:avLst/>
          </a:prstGeom>
          <a:solidFill>
            <a:srgbClr val="B1DBE6"/>
          </a:solidFill>
          <a:ln w="19050" cap="flat">
            <a:solidFill>
              <a:srgbClr val="7A98B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18C1EB6-39FB-D14B-85D0-754C32BC71F2}"/>
              </a:ext>
            </a:extLst>
          </p:cNvPr>
          <p:cNvGrpSpPr/>
          <p:nvPr/>
        </p:nvGrpSpPr>
        <p:grpSpPr>
          <a:xfrm>
            <a:off x="3471553" y="4103202"/>
            <a:ext cx="2378072" cy="782565"/>
            <a:chOff x="3073989" y="4103202"/>
            <a:chExt cx="2378072" cy="78256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068845C-91DF-D34F-88DA-EC5E1E099280}"/>
                </a:ext>
              </a:extLst>
            </p:cNvPr>
            <p:cNvGrpSpPr/>
            <p:nvPr/>
          </p:nvGrpSpPr>
          <p:grpSpPr>
            <a:xfrm>
              <a:off x="3073989" y="4103202"/>
              <a:ext cx="2192713" cy="428625"/>
              <a:chOff x="2755900" y="3790950"/>
              <a:chExt cx="3470275" cy="428625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CE91EB7-46A1-CE4F-BC1D-7AD0238D5A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5900" y="3790950"/>
                <a:ext cx="3451225" cy="0"/>
              </a:xfrm>
              <a:prstGeom prst="straightConnector1">
                <a:avLst/>
              </a:prstGeom>
              <a:noFill/>
              <a:ln w="19050" cap="flat">
                <a:solidFill>
                  <a:srgbClr val="B1DBE6"/>
                </a:solidFill>
                <a:prstDash val="solid"/>
                <a:miter lim="800000"/>
                <a:tailEnd type="stealth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C499A46F-24CB-084B-A4C4-AD3B7C9430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4950" y="4219575"/>
                <a:ext cx="3451225" cy="0"/>
              </a:xfrm>
              <a:prstGeom prst="straightConnector1">
                <a:avLst/>
              </a:prstGeom>
              <a:noFill/>
              <a:ln w="19050" cap="flat">
                <a:solidFill>
                  <a:srgbClr val="B1DBE6"/>
                </a:solidFill>
                <a:prstDash val="solid"/>
                <a:miter lim="800000"/>
                <a:headEnd type="stealth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621D5D-91A7-1E4A-95BB-CA2E0DA204AE}"/>
                </a:ext>
              </a:extLst>
            </p:cNvPr>
            <p:cNvSpPr txBox="1"/>
            <p:nvPr/>
          </p:nvSpPr>
          <p:spPr>
            <a:xfrm>
              <a:off x="3089127" y="4103202"/>
              <a:ext cx="1496562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submit transaction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sym typeface="Calibri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61959E0-FAFC-794E-B8AB-2E4C3D3BEB19}"/>
                </a:ext>
              </a:extLst>
            </p:cNvPr>
            <p:cNvSpPr txBox="1"/>
            <p:nvPr/>
          </p:nvSpPr>
          <p:spPr>
            <a:xfrm>
              <a:off x="3089127" y="4577992"/>
              <a:ext cx="2362934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2"/>
                  </a:solidFill>
                </a:rPr>
                <a:t>n</a:t>
              </a: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otify transaction committed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sym typeface="Calibri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F5DB5F-227E-214C-9482-F9CD9153904C}"/>
              </a:ext>
            </a:extLst>
          </p:cNvPr>
          <p:cNvGrpSpPr/>
          <p:nvPr/>
        </p:nvGrpSpPr>
        <p:grpSpPr>
          <a:xfrm>
            <a:off x="8209362" y="2839455"/>
            <a:ext cx="1198403" cy="879745"/>
            <a:chOff x="7348345" y="3048024"/>
            <a:chExt cx="1198403" cy="879745"/>
          </a:xfrm>
        </p:grpSpPr>
        <p:sp>
          <p:nvSpPr>
            <p:cNvPr id="18" name="Folded Corner 17">
              <a:extLst>
                <a:ext uri="{FF2B5EF4-FFF2-40B4-BE49-F238E27FC236}">
                  <a16:creationId xmlns:a16="http://schemas.microsoft.com/office/drawing/2014/main" id="{BE6DDE3B-7C22-D040-BB42-0D3FF360BF7F}"/>
                </a:ext>
              </a:extLst>
            </p:cNvPr>
            <p:cNvSpPr/>
            <p:nvPr/>
          </p:nvSpPr>
          <p:spPr>
            <a:xfrm flipV="1">
              <a:off x="7755459" y="3365539"/>
              <a:ext cx="438150" cy="554366"/>
            </a:xfrm>
            <a:prstGeom prst="foldedCorner">
              <a:avLst>
                <a:gd name="adj" fmla="val 26087"/>
              </a:avLst>
            </a:prstGeom>
            <a:noFill/>
            <a:ln w="1905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0BD8E5-2350-844E-AE50-E142009B5C15}"/>
                </a:ext>
              </a:extLst>
            </p:cNvPr>
            <p:cNvSpPr txBox="1"/>
            <p:nvPr/>
          </p:nvSpPr>
          <p:spPr>
            <a:xfrm>
              <a:off x="7760292" y="3419943"/>
              <a:ext cx="164720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✓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A9FA95-94C3-9B4F-B94D-74275EC27ACF}"/>
                </a:ext>
              </a:extLst>
            </p:cNvPr>
            <p:cNvSpPr txBox="1"/>
            <p:nvPr/>
          </p:nvSpPr>
          <p:spPr>
            <a:xfrm>
              <a:off x="7760292" y="3543052"/>
              <a:ext cx="164720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✓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3FAF285-FC0E-904F-AFFD-4739B028AE7F}"/>
                </a:ext>
              </a:extLst>
            </p:cNvPr>
            <p:cNvSpPr txBox="1"/>
            <p:nvPr/>
          </p:nvSpPr>
          <p:spPr>
            <a:xfrm>
              <a:off x="7760292" y="3666161"/>
              <a:ext cx="164720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✓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997707C-F4BF-BF4D-B542-69C7616983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5012" y="3546002"/>
              <a:ext cx="182872" cy="225"/>
            </a:xfrm>
            <a:prstGeom prst="line">
              <a:avLst/>
            </a:prstGeom>
            <a:noFill/>
            <a:ln w="28575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7E73B9D-C073-7B4C-970C-DEF1381AAE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5012" y="3665936"/>
              <a:ext cx="182872" cy="225"/>
            </a:xfrm>
            <a:prstGeom prst="line">
              <a:avLst/>
            </a:prstGeom>
            <a:noFill/>
            <a:ln w="28575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BDF7EAD-6B7B-AC46-9032-48600F69AE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5012" y="3789045"/>
              <a:ext cx="182872" cy="225"/>
            </a:xfrm>
            <a:prstGeom prst="line">
              <a:avLst/>
            </a:prstGeom>
            <a:noFill/>
            <a:ln w="28575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6A9CBFF-AAE8-1B4E-AAFB-37DC05F7F85C}"/>
                </a:ext>
              </a:extLst>
            </p:cNvPr>
            <p:cNvSpPr txBox="1"/>
            <p:nvPr/>
          </p:nvSpPr>
          <p:spPr>
            <a:xfrm>
              <a:off x="7348345" y="3048024"/>
              <a:ext cx="1198403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spc="0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Smart contract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E41B878-9502-7D48-8123-F42F74CBFA38}"/>
              </a:ext>
            </a:extLst>
          </p:cNvPr>
          <p:cNvSpPr txBox="1"/>
          <p:nvPr/>
        </p:nvSpPr>
        <p:spPr>
          <a:xfrm>
            <a:off x="8154375" y="3800409"/>
            <a:ext cx="62132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update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B8173D3B-6377-E941-9687-7A755660F938}"/>
              </a:ext>
            </a:extLst>
          </p:cNvPr>
          <p:cNvCxnSpPr>
            <a:cxnSpLocks/>
            <a:stCxn id="18" idx="0"/>
            <a:endCxn id="38" idx="0"/>
          </p:cNvCxnSpPr>
          <p:nvPr/>
        </p:nvCxnSpPr>
        <p:spPr>
          <a:xfrm rot="5400000">
            <a:off x="8546016" y="3995647"/>
            <a:ext cx="573846" cy="5224"/>
          </a:xfrm>
          <a:prstGeom prst="bentConnector3">
            <a:avLst>
              <a:gd name="adj1" fmla="val 50000"/>
            </a:avLst>
          </a:prstGeom>
          <a:noFill/>
          <a:ln w="19050" cap="flat">
            <a:solidFill>
              <a:schemeClr val="bg2"/>
            </a:solidFill>
            <a:prstDash val="dash"/>
            <a:miter lim="800000"/>
            <a:tailEnd type="stealth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DC9E770-E59C-0241-9B9C-D632529F16B8}"/>
              </a:ext>
            </a:extLst>
          </p:cNvPr>
          <p:cNvSpPr/>
          <p:nvPr/>
        </p:nvSpPr>
        <p:spPr>
          <a:xfrm>
            <a:off x="7345387" y="4285182"/>
            <a:ext cx="283303" cy="283303"/>
          </a:xfrm>
          <a:prstGeom prst="rect">
            <a:avLst/>
          </a:prstGeom>
          <a:noFill/>
          <a:ln w="1905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2F043BD-CA8E-8F43-8069-FDF8EF45C6D3}"/>
              </a:ext>
            </a:extLst>
          </p:cNvPr>
          <p:cNvSpPr/>
          <p:nvPr/>
        </p:nvSpPr>
        <p:spPr>
          <a:xfrm>
            <a:off x="7681209" y="4285182"/>
            <a:ext cx="283303" cy="283303"/>
          </a:xfrm>
          <a:prstGeom prst="rect">
            <a:avLst/>
          </a:prstGeom>
          <a:noFill/>
          <a:ln w="1905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B70355-AF4F-7043-8476-2AC8BD4AB72E}"/>
              </a:ext>
            </a:extLst>
          </p:cNvPr>
          <p:cNvSpPr/>
          <p:nvPr/>
        </p:nvSpPr>
        <p:spPr>
          <a:xfrm>
            <a:off x="8017031" y="4285182"/>
            <a:ext cx="283303" cy="283303"/>
          </a:xfrm>
          <a:prstGeom prst="rect">
            <a:avLst/>
          </a:prstGeom>
          <a:noFill/>
          <a:ln w="1905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1099C6-32EF-3C48-A990-DCFDF9342265}"/>
              </a:ext>
            </a:extLst>
          </p:cNvPr>
          <p:cNvSpPr/>
          <p:nvPr/>
        </p:nvSpPr>
        <p:spPr>
          <a:xfrm>
            <a:off x="8352853" y="4285182"/>
            <a:ext cx="283303" cy="283303"/>
          </a:xfrm>
          <a:prstGeom prst="rect">
            <a:avLst/>
          </a:prstGeom>
          <a:noFill/>
          <a:ln w="1905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3E67C7-DE71-FD4D-98A5-B5CF79001CDE}"/>
              </a:ext>
            </a:extLst>
          </p:cNvPr>
          <p:cNvSpPr/>
          <p:nvPr/>
        </p:nvSpPr>
        <p:spPr>
          <a:xfrm>
            <a:off x="8688675" y="4285182"/>
            <a:ext cx="283303" cy="283303"/>
          </a:xfrm>
          <a:prstGeom prst="rect">
            <a:avLst/>
          </a:prstGeom>
          <a:noFill/>
          <a:ln w="1905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EC8ED9C-28C4-E442-9C79-43407621C066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7628690" y="4426834"/>
            <a:ext cx="52519" cy="0"/>
          </a:xfrm>
          <a:prstGeom prst="line">
            <a:avLst/>
          </a:prstGeom>
          <a:noFill/>
          <a:ln w="1905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E09CAF0-D8D9-D442-8F6D-F668F22363B1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7964512" y="4426834"/>
            <a:ext cx="52519" cy="0"/>
          </a:xfrm>
          <a:prstGeom prst="line">
            <a:avLst/>
          </a:prstGeom>
          <a:noFill/>
          <a:ln w="1905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74BE390-13AE-034C-A930-113AA6FDD88B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>
            <a:off x="8300334" y="4426834"/>
            <a:ext cx="52519" cy="0"/>
          </a:xfrm>
          <a:prstGeom prst="line">
            <a:avLst/>
          </a:prstGeom>
          <a:noFill/>
          <a:ln w="1905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16B4664-F545-B94F-9E74-172380C1F94D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8636156" y="4426834"/>
            <a:ext cx="52519" cy="0"/>
          </a:xfrm>
          <a:prstGeom prst="line">
            <a:avLst/>
          </a:prstGeom>
          <a:noFill/>
          <a:ln w="1905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35E1D09-4E4C-1A4C-86DC-634A7ACD3AAF}"/>
              </a:ext>
            </a:extLst>
          </p:cNvPr>
          <p:cNvSpPr txBox="1"/>
          <p:nvPr/>
        </p:nvSpPr>
        <p:spPr>
          <a:xfrm>
            <a:off x="7909159" y="4584824"/>
            <a:ext cx="56201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ledger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41FAD5-712D-474D-91CA-17BD9693E8FC}"/>
              </a:ext>
            </a:extLst>
          </p:cNvPr>
          <p:cNvSpPr txBox="1"/>
          <p:nvPr/>
        </p:nvSpPr>
        <p:spPr>
          <a:xfrm>
            <a:off x="8655003" y="2054134"/>
            <a:ext cx="158793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Blockchain Network</a:t>
            </a: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0181692B-8853-A748-8DA1-68D667245511}"/>
              </a:ext>
            </a:extLst>
          </p:cNvPr>
          <p:cNvSpPr/>
          <p:nvPr/>
        </p:nvSpPr>
        <p:spPr>
          <a:xfrm>
            <a:off x="1657715" y="1480486"/>
            <a:ext cx="8943280" cy="5276902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Title 4">
            <a:extLst>
              <a:ext uri="{FF2B5EF4-FFF2-40B4-BE49-F238E27FC236}">
                <a16:creationId xmlns:a16="http://schemas.microsoft.com/office/drawing/2014/main" id="{0D21B57F-15A3-D44D-8475-A278C5C542B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2 – Submit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2CD34D08-69B8-E843-B192-6D92EE70D5EF}"/>
              </a:ext>
            </a:extLst>
          </p:cNvPr>
          <p:cNvSpPr/>
          <p:nvPr/>
        </p:nvSpPr>
        <p:spPr>
          <a:xfrm>
            <a:off x="6732099" y="5156481"/>
            <a:ext cx="523218" cy="523218"/>
          </a:xfrm>
          <a:prstGeom prst="roundRect">
            <a:avLst/>
          </a:prstGeom>
          <a:solidFill>
            <a:srgbClr val="B1DBE6"/>
          </a:solidFill>
          <a:ln w="19050" cap="flat">
            <a:solidFill>
              <a:srgbClr val="7A98B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6355ECC4-5FBF-0047-ADD1-8405DFE805E5}"/>
              </a:ext>
            </a:extLst>
          </p:cNvPr>
          <p:cNvSpPr/>
          <p:nvPr/>
        </p:nvSpPr>
        <p:spPr>
          <a:xfrm>
            <a:off x="6732099" y="2482548"/>
            <a:ext cx="523218" cy="523218"/>
          </a:xfrm>
          <a:prstGeom prst="roundRect">
            <a:avLst/>
          </a:prstGeom>
          <a:solidFill>
            <a:srgbClr val="B1DBE6"/>
          </a:solidFill>
          <a:ln w="19050" cap="flat">
            <a:solidFill>
              <a:srgbClr val="7A98B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D00C70-DFA1-E14B-9D92-6D7FE76E1B19}"/>
              </a:ext>
            </a:extLst>
          </p:cNvPr>
          <p:cNvSpPr txBox="1"/>
          <p:nvPr/>
        </p:nvSpPr>
        <p:spPr>
          <a:xfrm>
            <a:off x="6622135" y="1941115"/>
            <a:ext cx="743150" cy="52321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Network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2"/>
                </a:solidFill>
              </a:rPr>
              <a:t>Peer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sym typeface="Calibri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A5CF79-6CE9-D640-81CA-422513D00CE9}"/>
              </a:ext>
            </a:extLst>
          </p:cNvPr>
          <p:cNvSpPr txBox="1"/>
          <p:nvPr/>
        </p:nvSpPr>
        <p:spPr>
          <a:xfrm>
            <a:off x="6602095" y="5722775"/>
            <a:ext cx="78322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Network 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2"/>
                </a:solidFill>
              </a:rPr>
              <a:t>Peer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sym typeface="Calibri"/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99C4A5B-D558-DC4B-BDE0-83A08EE64B7A}"/>
              </a:ext>
            </a:extLst>
          </p:cNvPr>
          <p:cNvSpPr/>
          <p:nvPr/>
        </p:nvSpPr>
        <p:spPr>
          <a:xfrm>
            <a:off x="8042249" y="5666111"/>
            <a:ext cx="523218" cy="523218"/>
          </a:xfrm>
          <a:prstGeom prst="roundRect">
            <a:avLst/>
          </a:prstGeom>
          <a:solidFill>
            <a:srgbClr val="B1DBE6"/>
          </a:solidFill>
          <a:ln w="19050" cap="flat">
            <a:solidFill>
              <a:srgbClr val="7A98B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265412F-0A97-F04F-B348-90096DA209CC}"/>
              </a:ext>
            </a:extLst>
          </p:cNvPr>
          <p:cNvSpPr txBox="1"/>
          <p:nvPr/>
        </p:nvSpPr>
        <p:spPr>
          <a:xfrm>
            <a:off x="7934980" y="6234170"/>
            <a:ext cx="78322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Network 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2"/>
                </a:solidFill>
              </a:rPr>
              <a:t>Peer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sym typeface="Calibri"/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571B4698-62B3-0D49-8214-8BFE1DD5F493}"/>
              </a:ext>
            </a:extLst>
          </p:cNvPr>
          <p:cNvSpPr/>
          <p:nvPr/>
        </p:nvSpPr>
        <p:spPr>
          <a:xfrm>
            <a:off x="8044537" y="2000600"/>
            <a:ext cx="523218" cy="523218"/>
          </a:xfrm>
          <a:prstGeom prst="roundRect">
            <a:avLst/>
          </a:prstGeom>
          <a:solidFill>
            <a:srgbClr val="B1DBE6"/>
          </a:solidFill>
          <a:ln w="19050" cap="flat">
            <a:solidFill>
              <a:srgbClr val="7A98B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2E891A2-64DF-6F43-AE26-D329BA088EA0}"/>
              </a:ext>
            </a:extLst>
          </p:cNvPr>
          <p:cNvSpPr txBox="1"/>
          <p:nvPr/>
        </p:nvSpPr>
        <p:spPr>
          <a:xfrm>
            <a:off x="7928759" y="1480486"/>
            <a:ext cx="74315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Network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2"/>
                </a:solidFill>
              </a:rPr>
              <a:t>Peer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788775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Developing Applications Topic</a:t>
            </a:r>
            <a:endParaRPr dirty="0"/>
          </a:p>
        </p:txBody>
      </p:sp>
      <p:sp>
        <p:nvSpPr>
          <p:cNvPr id="116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Commercial Paper Tutorial</a:t>
            </a:r>
            <a:endParaRPr dirty="0"/>
          </a:p>
        </p:txBody>
      </p:sp>
      <p:sp>
        <p:nvSpPr>
          <p:cNvPr id="11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3397339" y="6404290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 – The Tutorial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2925319" y="3598284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MagnetoCorp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D0F928-A84E-E142-9635-20EBE53DF07C}"/>
              </a:ext>
            </a:extLst>
          </p:cNvPr>
          <p:cNvSpPr/>
          <p:nvPr/>
        </p:nvSpPr>
        <p:spPr>
          <a:xfrm>
            <a:off x="5740873" y="3395188"/>
            <a:ext cx="1136919" cy="1136919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A8162A2-85D3-1C43-AA89-07E8653E714F}"/>
              </a:ext>
            </a:extLst>
          </p:cNvPr>
          <p:cNvSpPr/>
          <p:nvPr/>
        </p:nvSpPr>
        <p:spPr>
          <a:xfrm>
            <a:off x="8433548" y="3598285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DigiBank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7D18D8-C7FE-CA41-A80F-DBAB44C1A072}"/>
              </a:ext>
            </a:extLst>
          </p:cNvPr>
          <p:cNvSpPr txBox="1"/>
          <p:nvPr/>
        </p:nvSpPr>
        <p:spPr>
          <a:xfrm>
            <a:off x="5201921" y="3706585"/>
            <a:ext cx="369651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520717-0C8B-F341-BDF0-7439B1A92B63}"/>
              </a:ext>
            </a:extLst>
          </p:cNvPr>
          <p:cNvSpPr txBox="1"/>
          <p:nvPr/>
        </p:nvSpPr>
        <p:spPr>
          <a:xfrm>
            <a:off x="7090577" y="3563839"/>
            <a:ext cx="297515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Buy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51FD87-6C6E-E449-BA0D-37D82BD0C9F5}"/>
              </a:ext>
            </a:extLst>
          </p:cNvPr>
          <p:cNvSpPr txBox="1"/>
          <p:nvPr/>
        </p:nvSpPr>
        <p:spPr>
          <a:xfrm>
            <a:off x="6966345" y="4125379"/>
            <a:ext cx="545981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Redeem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835239-E505-3D4C-B4E9-7F48F4DF3929}"/>
              </a:ext>
            </a:extLst>
          </p:cNvPr>
          <p:cNvCxnSpPr>
            <a:cxnSpLocks/>
          </p:cNvCxnSpPr>
          <p:nvPr/>
        </p:nvCxnSpPr>
        <p:spPr>
          <a:xfrm flipH="1" flipV="1">
            <a:off x="6847912" y="3780164"/>
            <a:ext cx="701159" cy="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A42C1FB-6FC3-A34D-A1CC-A1E8DECBE842}"/>
              </a:ext>
            </a:extLst>
          </p:cNvPr>
          <p:cNvCxnSpPr>
            <a:cxnSpLocks/>
          </p:cNvCxnSpPr>
          <p:nvPr/>
        </p:nvCxnSpPr>
        <p:spPr>
          <a:xfrm flipH="1" flipV="1">
            <a:off x="6847910" y="4169244"/>
            <a:ext cx="701159" cy="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8EAB6F5-92A9-1345-93EB-7FEAB5AC2633}"/>
              </a:ext>
            </a:extLst>
          </p:cNvPr>
          <p:cNvGrpSpPr/>
          <p:nvPr/>
        </p:nvGrpSpPr>
        <p:grpSpPr>
          <a:xfrm>
            <a:off x="4367987" y="3446779"/>
            <a:ext cx="466037" cy="931440"/>
            <a:chOff x="4188945" y="2848482"/>
            <a:chExt cx="138497" cy="27680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BE32A9A-A4EC-EC4C-9E02-0DD949F7E96D}"/>
                </a:ext>
              </a:extLst>
            </p:cNvPr>
            <p:cNvSpPr/>
            <p:nvPr/>
          </p:nvSpPr>
          <p:spPr>
            <a:xfrm>
              <a:off x="4202973" y="2848482"/>
              <a:ext cx="110442" cy="110259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43" name="Round Same Side Corner Rectangle 42">
              <a:extLst>
                <a:ext uri="{FF2B5EF4-FFF2-40B4-BE49-F238E27FC236}">
                  <a16:creationId xmlns:a16="http://schemas.microsoft.com/office/drawing/2014/main" id="{02749719-FFE8-1B44-8CC5-BDEB313369BF}"/>
                </a:ext>
              </a:extLst>
            </p:cNvPr>
            <p:cNvSpPr/>
            <p:nvPr/>
          </p:nvSpPr>
          <p:spPr>
            <a:xfrm>
              <a:off x="4188945" y="2958737"/>
              <a:ext cx="138497" cy="166551"/>
            </a:xfrm>
            <a:prstGeom prst="round2SameRect">
              <a:avLst>
                <a:gd name="adj1" fmla="val 40197"/>
                <a:gd name="adj2" fmla="val 0"/>
              </a:avLst>
            </a:prstGeom>
            <a:solidFill>
              <a:srgbClr val="FFFFFF"/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4867F767-DE04-FC4A-AEF8-CD4F85EFDAEE}"/>
              </a:ext>
            </a:extLst>
          </p:cNvPr>
          <p:cNvSpPr txBox="1"/>
          <p:nvPr/>
        </p:nvSpPr>
        <p:spPr>
          <a:xfrm>
            <a:off x="4276718" y="4378219"/>
            <a:ext cx="64857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Isabella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3ADC64B-BD17-8342-8899-428D6FCDC1C8}"/>
              </a:ext>
            </a:extLst>
          </p:cNvPr>
          <p:cNvGrpSpPr/>
          <p:nvPr/>
        </p:nvGrpSpPr>
        <p:grpSpPr>
          <a:xfrm>
            <a:off x="7751810" y="3466238"/>
            <a:ext cx="466037" cy="931455"/>
            <a:chOff x="4188945" y="2848478"/>
            <a:chExt cx="138497" cy="276810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288487B-8DC6-D549-9029-1A752FA89DCD}"/>
                </a:ext>
              </a:extLst>
            </p:cNvPr>
            <p:cNvSpPr/>
            <p:nvPr/>
          </p:nvSpPr>
          <p:spPr>
            <a:xfrm>
              <a:off x="4202973" y="2848478"/>
              <a:ext cx="110442" cy="110259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61" name="Round Same Side Corner Rectangle 60">
              <a:extLst>
                <a:ext uri="{FF2B5EF4-FFF2-40B4-BE49-F238E27FC236}">
                  <a16:creationId xmlns:a16="http://schemas.microsoft.com/office/drawing/2014/main" id="{F9356664-A82F-B04E-BF36-4964D3A1B2D1}"/>
                </a:ext>
              </a:extLst>
            </p:cNvPr>
            <p:cNvSpPr/>
            <p:nvPr/>
          </p:nvSpPr>
          <p:spPr>
            <a:xfrm>
              <a:off x="4188945" y="2958737"/>
              <a:ext cx="138497" cy="166551"/>
            </a:xfrm>
            <a:prstGeom prst="round2SameRect">
              <a:avLst>
                <a:gd name="adj1" fmla="val 40197"/>
                <a:gd name="adj2" fmla="val 0"/>
              </a:avLst>
            </a:prstGeom>
            <a:solidFill>
              <a:srgbClr val="FFFFFF"/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F613E974-E169-C04C-AE23-ED95A6CAD1F8}"/>
              </a:ext>
            </a:extLst>
          </p:cNvPr>
          <p:cNvSpPr txBox="1"/>
          <p:nvPr/>
        </p:nvSpPr>
        <p:spPr>
          <a:xfrm>
            <a:off x="7739890" y="4378219"/>
            <a:ext cx="48987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Balaji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FD74033-8E1D-9046-8F46-F5D5273D798A}"/>
              </a:ext>
            </a:extLst>
          </p:cNvPr>
          <p:cNvCxnSpPr/>
          <p:nvPr/>
        </p:nvCxnSpPr>
        <p:spPr>
          <a:xfrm>
            <a:off x="1956378" y="2786156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E07E20E-EC0E-3A4C-A370-1447C1103EC7}"/>
              </a:ext>
            </a:extLst>
          </p:cNvPr>
          <p:cNvCxnSpPr/>
          <p:nvPr/>
        </p:nvCxnSpPr>
        <p:spPr>
          <a:xfrm>
            <a:off x="1956378" y="5228602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C03CAC7-3A80-FA4A-9F25-7E5F0E7B82F7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001775" y="3963648"/>
            <a:ext cx="739098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18097982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2 – Download samples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5622598" y="3011890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fabric-samples</a:t>
            </a:r>
          </a:p>
          <a:p>
            <a:pPr algn="ctr"/>
            <a:r>
              <a:rPr lang="en-US" sz="1400" dirty="0"/>
              <a:t>GitHub repository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A8162A2-85D3-1C43-AA89-07E8653E714F}"/>
              </a:ext>
            </a:extLst>
          </p:cNvPr>
          <p:cNvSpPr/>
          <p:nvPr/>
        </p:nvSpPr>
        <p:spPr>
          <a:xfrm>
            <a:off x="5622598" y="4148174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Local machine</a:t>
            </a:r>
          </a:p>
          <a:p>
            <a:pPr algn="ctr"/>
            <a:r>
              <a:rPr lang="en-US" sz="1400" dirty="0"/>
              <a:t>(MacOS, Linux)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520717-0C8B-F341-BDF0-7439B1A92B63}"/>
              </a:ext>
            </a:extLst>
          </p:cNvPr>
          <p:cNvSpPr txBox="1"/>
          <p:nvPr/>
        </p:nvSpPr>
        <p:spPr>
          <a:xfrm>
            <a:off x="6238452" y="3759726"/>
            <a:ext cx="82169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download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4D7B0C-EE92-F842-949E-C947C0E09484}"/>
              </a:ext>
            </a:extLst>
          </p:cNvPr>
          <p:cNvCxnSpPr>
            <a:stCxn id="4" idx="2"/>
            <a:endCxn id="91" idx="0"/>
          </p:cNvCxnSpPr>
          <p:nvPr/>
        </p:nvCxnSpPr>
        <p:spPr>
          <a:xfrm>
            <a:off x="6238452" y="3736317"/>
            <a:ext cx="0" cy="411857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022C6C5-46F4-EC42-9BA6-FC1800FF2355}"/>
              </a:ext>
            </a:extLst>
          </p:cNvPr>
          <p:cNvCxnSpPr/>
          <p:nvPr/>
        </p:nvCxnSpPr>
        <p:spPr>
          <a:xfrm>
            <a:off x="1956378" y="2565176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D7EE573-007C-764F-9262-0AFE87FDAC32}"/>
              </a:ext>
            </a:extLst>
          </p:cNvPr>
          <p:cNvCxnSpPr/>
          <p:nvPr/>
        </p:nvCxnSpPr>
        <p:spPr>
          <a:xfrm>
            <a:off x="1956378" y="5007622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E86A05B-057B-BD4B-911F-57763F3C1396}"/>
              </a:ext>
            </a:extLst>
          </p:cNvPr>
          <p:cNvSpPr/>
          <p:nvPr/>
        </p:nvSpPr>
        <p:spPr>
          <a:xfrm>
            <a:off x="3709827" y="2643153"/>
            <a:ext cx="5077146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https://github.com/hyperledger/fabric-samples</a:t>
            </a:r>
          </a:p>
        </p:txBody>
      </p:sp>
    </p:spTree>
    <p:extLst>
      <p:ext uri="{BB962C8B-B14F-4D97-AF65-F5344CB8AC3E}">
        <p14:creationId xmlns:p14="http://schemas.microsoft.com/office/powerpoint/2010/main" val="296895412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2554444"/>
            <a:ext cx="8943280" cy="3451614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3 – Create Network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91F392A-B57F-3946-94FA-E6E043D6221F}"/>
              </a:ext>
            </a:extLst>
          </p:cNvPr>
          <p:cNvGrpSpPr/>
          <p:nvPr/>
        </p:nvGrpSpPr>
        <p:grpSpPr>
          <a:xfrm>
            <a:off x="8291897" y="3489041"/>
            <a:ext cx="2200714" cy="988620"/>
            <a:chOff x="5740619" y="2749933"/>
            <a:chExt cx="2210031" cy="98862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B91885-DC2A-6C4C-91F7-2B64242418F1}"/>
                </a:ext>
              </a:extLst>
            </p:cNvPr>
            <p:cNvSpPr/>
            <p:nvPr/>
          </p:nvSpPr>
          <p:spPr>
            <a:xfrm>
              <a:off x="6718942" y="3014126"/>
              <a:ext cx="1231708" cy="72442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ledger database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EC139C3-9E58-904D-9ADA-212A2089254C}"/>
                </a:ext>
              </a:extLst>
            </p:cNvPr>
            <p:cNvSpPr/>
            <p:nvPr/>
          </p:nvSpPr>
          <p:spPr>
            <a:xfrm>
              <a:off x="5740619" y="2749933"/>
              <a:ext cx="1231708" cy="72442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Org2 peer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05F2AB6-788C-8E41-963F-5F156FD6D526}"/>
              </a:ext>
            </a:extLst>
          </p:cNvPr>
          <p:cNvSpPr txBox="1"/>
          <p:nvPr/>
        </p:nvSpPr>
        <p:spPr>
          <a:xfrm>
            <a:off x="5571145" y="2589169"/>
            <a:ext cx="17113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Fabric test network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270173-16CE-2145-957D-D40C99940052}"/>
              </a:ext>
            </a:extLst>
          </p:cNvPr>
          <p:cNvSpPr/>
          <p:nvPr/>
        </p:nvSpPr>
        <p:spPr>
          <a:xfrm>
            <a:off x="2345788" y="3753289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ledger database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CAB65B-3836-B546-9019-5DE0E29E537B}"/>
              </a:ext>
            </a:extLst>
          </p:cNvPr>
          <p:cNvSpPr/>
          <p:nvPr/>
        </p:nvSpPr>
        <p:spPr>
          <a:xfrm>
            <a:off x="3297218" y="3489041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Org1 peer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4F1FB0-855C-7646-B04D-CF886C91EF56}"/>
              </a:ext>
            </a:extLst>
          </p:cNvPr>
          <p:cNvSpPr/>
          <p:nvPr/>
        </p:nvSpPr>
        <p:spPr>
          <a:xfrm>
            <a:off x="8755659" y="4698122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Org2 CA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78C77E-E511-974B-B46E-CD4938A177E7}"/>
              </a:ext>
            </a:extLst>
          </p:cNvPr>
          <p:cNvSpPr/>
          <p:nvPr/>
        </p:nvSpPr>
        <p:spPr>
          <a:xfrm>
            <a:off x="2901694" y="4698122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Org1 CA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6AF19A-9F44-174E-8422-0D98973DCA73}"/>
              </a:ext>
            </a:extLst>
          </p:cNvPr>
          <p:cNvSpPr/>
          <p:nvPr/>
        </p:nvSpPr>
        <p:spPr>
          <a:xfrm>
            <a:off x="2145407" y="3004387"/>
            <a:ext cx="2744282" cy="258532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Org1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07D6E5-6090-4C43-85CC-0E24F4E74D8D}"/>
              </a:ext>
            </a:extLst>
          </p:cNvPr>
          <p:cNvSpPr/>
          <p:nvPr/>
        </p:nvSpPr>
        <p:spPr>
          <a:xfrm>
            <a:off x="7999372" y="3004387"/>
            <a:ext cx="2744282" cy="258532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Org1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F0EF69-BC5F-8146-B596-4B9D9317E984}"/>
              </a:ext>
            </a:extLst>
          </p:cNvPr>
          <p:cNvSpPr/>
          <p:nvPr/>
        </p:nvSpPr>
        <p:spPr>
          <a:xfrm>
            <a:off x="5054686" y="3002088"/>
            <a:ext cx="2744282" cy="258532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Ordering Organization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17F87EF-5A4D-5F46-A811-FF5AC1AF47D9}"/>
              </a:ext>
            </a:extLst>
          </p:cNvPr>
          <p:cNvSpPr/>
          <p:nvPr/>
        </p:nvSpPr>
        <p:spPr>
          <a:xfrm>
            <a:off x="5812163" y="4698121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Org1 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C07658-1D93-5E4D-B86E-CA27FA93C177}"/>
              </a:ext>
            </a:extLst>
          </p:cNvPr>
          <p:cNvSpPr/>
          <p:nvPr/>
        </p:nvSpPr>
        <p:spPr>
          <a:xfrm>
            <a:off x="5810973" y="3489041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Ordering node</a:t>
            </a:r>
          </a:p>
        </p:txBody>
      </p:sp>
    </p:spTree>
    <p:extLst>
      <p:ext uri="{BB962C8B-B14F-4D97-AF65-F5344CB8AC3E}">
        <p14:creationId xmlns:p14="http://schemas.microsoft.com/office/powerpoint/2010/main" val="319060384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4 – Working as MagnetoCorp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2C968B-8F7E-FA43-A304-F08C924D4894}"/>
              </a:ext>
            </a:extLst>
          </p:cNvPr>
          <p:cNvGrpSpPr/>
          <p:nvPr/>
        </p:nvGrpSpPr>
        <p:grpSpPr>
          <a:xfrm>
            <a:off x="5121995" y="3289116"/>
            <a:ext cx="5113368" cy="1349064"/>
            <a:chOff x="5021954" y="3134727"/>
            <a:chExt cx="5113368" cy="13490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0B7F8EB-9824-8B46-AC51-1EA5CF11245D}"/>
                </a:ext>
              </a:extLst>
            </p:cNvPr>
            <p:cNvSpPr/>
            <p:nvPr/>
          </p:nvSpPr>
          <p:spPr>
            <a:xfrm>
              <a:off x="5021954" y="3447045"/>
              <a:ext cx="1231708" cy="72442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CE244E-0FC4-7240-A0EB-C8A7E63FB6A8}"/>
                </a:ext>
              </a:extLst>
            </p:cNvPr>
            <p:cNvSpPr/>
            <p:nvPr/>
          </p:nvSpPr>
          <p:spPr>
            <a:xfrm>
              <a:off x="8903614" y="3447045"/>
              <a:ext cx="1231708" cy="72442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orderer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91F392A-B57F-3946-94FA-E6E043D6221F}"/>
                </a:ext>
              </a:extLst>
            </p:cNvPr>
            <p:cNvGrpSpPr/>
            <p:nvPr/>
          </p:nvGrpSpPr>
          <p:grpSpPr>
            <a:xfrm>
              <a:off x="6849658" y="3134727"/>
              <a:ext cx="1457960" cy="1349064"/>
              <a:chOff x="5576117" y="2771284"/>
              <a:chExt cx="1457960" cy="134906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FB91885-DC2A-6C4C-91F7-2B64242418F1}"/>
                  </a:ext>
                </a:extLst>
              </p:cNvPr>
              <p:cNvSpPr/>
              <p:nvPr/>
            </p:nvSpPr>
            <p:spPr>
              <a:xfrm>
                <a:off x="5802369" y="3395921"/>
                <a:ext cx="1231708" cy="72442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ysDot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ledger database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EC139C3-9E58-904D-9ADA-212A2089254C}"/>
                  </a:ext>
                </a:extLst>
              </p:cNvPr>
              <p:cNvSpPr/>
              <p:nvPr/>
            </p:nvSpPr>
            <p:spPr>
              <a:xfrm>
                <a:off x="5576117" y="2771284"/>
                <a:ext cx="1231708" cy="72442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</a:t>
                </a:r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4961CD-2FF6-EF4D-9F37-2F26C5767FC6}"/>
              </a:ext>
            </a:extLst>
          </p:cNvPr>
          <p:cNvCxnSpPr/>
          <p:nvPr/>
        </p:nvCxnSpPr>
        <p:spPr>
          <a:xfrm>
            <a:off x="1956378" y="2588036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A9755B-1E8E-7343-A168-7E979987C735}"/>
              </a:ext>
            </a:extLst>
          </p:cNvPr>
          <p:cNvCxnSpPr/>
          <p:nvPr/>
        </p:nvCxnSpPr>
        <p:spPr>
          <a:xfrm>
            <a:off x="1956378" y="5030482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C37BDD-39F8-5C46-BC48-3D8F0733A1C2}"/>
              </a:ext>
            </a:extLst>
          </p:cNvPr>
          <p:cNvCxnSpPr/>
          <p:nvPr/>
        </p:nvCxnSpPr>
        <p:spPr>
          <a:xfrm>
            <a:off x="4457700" y="2662448"/>
            <a:ext cx="0" cy="227838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5F2AB6-788C-8E41-963F-5F156FD6D526}"/>
              </a:ext>
            </a:extLst>
          </p:cNvPr>
          <p:cNvSpPr txBox="1"/>
          <p:nvPr/>
        </p:nvSpPr>
        <p:spPr>
          <a:xfrm>
            <a:off x="7008908" y="2710841"/>
            <a:ext cx="111344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basic network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9AB79-0171-BA41-9200-FA814DF6238A}"/>
              </a:ext>
            </a:extLst>
          </p:cNvPr>
          <p:cNvSpPr txBox="1"/>
          <p:nvPr/>
        </p:nvSpPr>
        <p:spPr>
          <a:xfrm>
            <a:off x="2709484" y="2710841"/>
            <a:ext cx="110542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1E9BBD-5F19-5548-A2D4-02B67D1E6228}"/>
              </a:ext>
            </a:extLst>
          </p:cNvPr>
          <p:cNvSpPr/>
          <p:nvPr/>
        </p:nvSpPr>
        <p:spPr>
          <a:xfrm>
            <a:off x="2644288" y="3601434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Administrator</a:t>
            </a:r>
          </a:p>
          <a:p>
            <a:pPr algn="ctr"/>
            <a:r>
              <a:rPr lang="en-US" sz="1400" dirty="0"/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38608568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5051</TotalTime>
  <Words>447</Words>
  <Application>Microsoft Macintosh PowerPoint</Application>
  <PresentationFormat>Widescreen</PresentationFormat>
  <Paragraphs>301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Diagrams for Documentation</vt:lpstr>
      <vt:lpstr>Writing First App Topic</vt:lpstr>
      <vt:lpstr>PowerPoint Presentation</vt:lpstr>
      <vt:lpstr>PowerPoint Presentation</vt:lpstr>
      <vt:lpstr>Developing Applications Topic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Diagrams for Documentation</dc:title>
  <cp:lastModifiedBy>NICK GUPTA</cp:lastModifiedBy>
  <cp:revision>177</cp:revision>
  <cp:lastPrinted>2020-02-06T19:30:31Z</cp:lastPrinted>
  <dcterms:modified xsi:type="dcterms:W3CDTF">2020-04-28T22:32:24Z</dcterms:modified>
</cp:coreProperties>
</file>