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7" r:id="rId5"/>
    <p:sldId id="266" r:id="rId6"/>
    <p:sldId id="271" r:id="rId7"/>
    <p:sldId id="259" r:id="rId8"/>
    <p:sldId id="261" r:id="rId9"/>
    <p:sldId id="260" r:id="rId10"/>
    <p:sldId id="269" r:id="rId11"/>
    <p:sldId id="262" r:id="rId12"/>
    <p:sldId id="263" r:id="rId13"/>
    <p:sldId id="270" r:id="rId14"/>
    <p:sldId id="265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FCF"/>
    <a:srgbClr val="FFF3CC"/>
    <a:srgbClr val="DBE4F3"/>
    <a:srgbClr val="000000"/>
    <a:srgbClr val="004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/>
    <p:restoredTop sz="97059"/>
  </p:normalViewPr>
  <p:slideViewPr>
    <p:cSldViewPr snapToGrid="0" snapToObjects="1">
      <p:cViewPr varScale="1">
        <p:scale>
          <a:sx n="152" d="100"/>
          <a:sy n="152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506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15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395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213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204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8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99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61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75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8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1503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B51EE4-B61E-E443-8AF2-E288A1C394D6}"/>
              </a:ext>
            </a:extLst>
          </p:cNvPr>
          <p:cNvSpPr/>
          <p:nvPr/>
        </p:nvSpPr>
        <p:spPr>
          <a:xfrm>
            <a:off x="6275619" y="2147206"/>
            <a:ext cx="1451826" cy="1438799"/>
          </a:xfrm>
          <a:prstGeom prst="roundRect">
            <a:avLst/>
          </a:prstGeom>
          <a:solidFill>
            <a:srgbClr val="00B050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O1</a:t>
            </a:r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lang="en-US" dirty="0"/>
              <a:t>Ordering Service</a:t>
            </a:r>
            <a:endParaRPr dirty="0"/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573967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5AE67-ACE7-724F-B476-26A7E63B1F19}"/>
              </a:ext>
            </a:extLst>
          </p:cNvPr>
          <p:cNvSpPr/>
          <p:nvPr/>
        </p:nvSpPr>
        <p:spPr>
          <a:xfrm>
            <a:off x="2309019" y="2953062"/>
            <a:ext cx="1983526" cy="17238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91AE8-D878-2B44-AFE0-198B01C215E5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14C1DC-EAD6-1448-A00D-49D1CC8344C6}"/>
              </a:ext>
            </a:extLst>
          </p:cNvPr>
          <p:cNvSpPr/>
          <p:nvPr/>
        </p:nvSpPr>
        <p:spPr>
          <a:xfrm>
            <a:off x="2563209" y="3155726"/>
            <a:ext cx="573718" cy="568570"/>
          </a:xfrm>
          <a:prstGeom prst="roundRect">
            <a:avLst/>
          </a:prstGeom>
          <a:solidFill>
            <a:srgbClr val="00B05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580E187-DD99-164E-9AFA-3F441688E229}"/>
              </a:ext>
            </a:extLst>
          </p:cNvPr>
          <p:cNvSpPr/>
          <p:nvPr/>
        </p:nvSpPr>
        <p:spPr>
          <a:xfrm>
            <a:off x="8604066" y="2147206"/>
            <a:ext cx="1451826" cy="1438799"/>
          </a:xfrm>
          <a:prstGeom prst="roundRect">
            <a:avLst/>
          </a:prstGeom>
          <a:solidFill>
            <a:srgbClr val="00B050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O2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454686F-E4E4-3741-965D-9B3F1C8AA329}"/>
              </a:ext>
            </a:extLst>
          </p:cNvPr>
          <p:cNvSpPr/>
          <p:nvPr/>
        </p:nvSpPr>
        <p:spPr>
          <a:xfrm>
            <a:off x="3490861" y="3155726"/>
            <a:ext cx="573718" cy="568570"/>
          </a:xfrm>
          <a:prstGeom prst="roundRect">
            <a:avLst/>
          </a:prstGeom>
          <a:solidFill>
            <a:srgbClr val="00B05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5B7FDAE-B08C-7D4C-9839-3704B039C60F}"/>
              </a:ext>
            </a:extLst>
          </p:cNvPr>
          <p:cNvSpPr/>
          <p:nvPr/>
        </p:nvSpPr>
        <p:spPr>
          <a:xfrm>
            <a:off x="6275619" y="3957531"/>
            <a:ext cx="1451826" cy="1438799"/>
          </a:xfrm>
          <a:prstGeom prst="roundRect">
            <a:avLst/>
          </a:prstGeom>
          <a:solidFill>
            <a:srgbClr val="00B050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O3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D33FCC-38B1-E848-8681-468BFAAA35C1}"/>
              </a:ext>
            </a:extLst>
          </p:cNvPr>
          <p:cNvSpPr/>
          <p:nvPr/>
        </p:nvSpPr>
        <p:spPr>
          <a:xfrm>
            <a:off x="8604066" y="3957531"/>
            <a:ext cx="1451826" cy="1438799"/>
          </a:xfrm>
          <a:prstGeom prst="roundRect">
            <a:avLst/>
          </a:prstGeom>
          <a:solidFill>
            <a:srgbClr val="00B050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O4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C39109C-9DA1-FA4F-8DDA-031C8F994767}"/>
              </a:ext>
            </a:extLst>
          </p:cNvPr>
          <p:cNvSpPr/>
          <p:nvPr/>
        </p:nvSpPr>
        <p:spPr>
          <a:xfrm>
            <a:off x="2563209" y="3926960"/>
            <a:ext cx="573718" cy="568570"/>
          </a:xfrm>
          <a:prstGeom prst="roundRect">
            <a:avLst/>
          </a:prstGeom>
          <a:solidFill>
            <a:srgbClr val="00B05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F305F9-FD45-4240-B106-63F81D362F5E}"/>
              </a:ext>
            </a:extLst>
          </p:cNvPr>
          <p:cNvSpPr/>
          <p:nvPr/>
        </p:nvSpPr>
        <p:spPr>
          <a:xfrm>
            <a:off x="3490861" y="3926960"/>
            <a:ext cx="573718" cy="568570"/>
          </a:xfrm>
          <a:prstGeom prst="roundRect">
            <a:avLst/>
          </a:prstGeom>
          <a:solidFill>
            <a:srgbClr val="00B05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0FE414-BEAB-324E-8D8F-E800296E8FC7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136927" y="3440011"/>
            <a:ext cx="353934" cy="0"/>
          </a:xfrm>
          <a:prstGeom prst="line">
            <a:avLst/>
          </a:prstGeom>
          <a:solidFill>
            <a:srgbClr val="00B05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9AB6E4-3E29-ED40-A8A1-DB88E7408313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2850068" y="3724296"/>
            <a:ext cx="0" cy="202664"/>
          </a:xfrm>
          <a:prstGeom prst="line">
            <a:avLst/>
          </a:prstGeom>
          <a:solidFill>
            <a:srgbClr val="00B05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CF56CA-BDBC-EF4B-AF5C-E0011429089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777720" y="3724296"/>
            <a:ext cx="0" cy="202664"/>
          </a:xfrm>
          <a:prstGeom prst="line">
            <a:avLst/>
          </a:prstGeom>
          <a:solidFill>
            <a:srgbClr val="00B05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4D364-E175-5F40-80C2-88A15FB483B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136927" y="4211245"/>
            <a:ext cx="353934" cy="0"/>
          </a:xfrm>
          <a:prstGeom prst="line">
            <a:avLst/>
          </a:prstGeom>
          <a:solidFill>
            <a:srgbClr val="00B05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E7E8DB-C26C-1B40-A7C6-679CF4991F55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7727445" y="2866606"/>
            <a:ext cx="876621" cy="0"/>
          </a:xfrm>
          <a:prstGeom prst="line">
            <a:avLst/>
          </a:prstGeom>
          <a:solidFill>
            <a:srgbClr val="00B050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DB0D06-0982-5542-95DC-34D91210328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727445" y="4676931"/>
            <a:ext cx="876621" cy="0"/>
          </a:xfrm>
          <a:prstGeom prst="line">
            <a:avLst/>
          </a:prstGeom>
          <a:solidFill>
            <a:srgbClr val="00B050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954E59-BEFB-5B47-8406-D2F5FA3D4F8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001532" y="3586005"/>
            <a:ext cx="0" cy="371526"/>
          </a:xfrm>
          <a:prstGeom prst="line">
            <a:avLst/>
          </a:prstGeom>
          <a:solidFill>
            <a:srgbClr val="00B050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87BEA8-F547-FA46-BCF6-F365D67D82D8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329979" y="3586005"/>
            <a:ext cx="0" cy="371526"/>
          </a:xfrm>
          <a:prstGeom prst="line">
            <a:avLst/>
          </a:prstGeom>
          <a:solidFill>
            <a:srgbClr val="00B050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114273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lang="en-US" dirty="0"/>
              <a:t>Organization</a:t>
            </a:r>
            <a:r>
              <a:rPr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573967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5AE67-ACE7-724F-B476-26A7E63B1F19}"/>
              </a:ext>
            </a:extLst>
          </p:cNvPr>
          <p:cNvSpPr/>
          <p:nvPr/>
        </p:nvSpPr>
        <p:spPr>
          <a:xfrm>
            <a:off x="2309019" y="2953062"/>
            <a:ext cx="1983526" cy="17238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91AE8-D878-2B44-AFE0-198B01C215E5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34E12247-0ECE-324B-8A6B-CF399C7584A5}"/>
              </a:ext>
            </a:extLst>
          </p:cNvPr>
          <p:cNvSpPr/>
          <p:nvPr/>
        </p:nvSpPr>
        <p:spPr>
          <a:xfrm>
            <a:off x="2475059" y="3103165"/>
            <a:ext cx="1651445" cy="1423659"/>
          </a:xfrm>
          <a:prstGeom prst="triangle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288000" numCol="1" anchor="ctr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ORG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AFD16AD1-C358-6B43-829E-C9FB432B3DAF}"/>
              </a:ext>
            </a:extLst>
          </p:cNvPr>
          <p:cNvSpPr/>
          <p:nvPr/>
        </p:nvSpPr>
        <p:spPr>
          <a:xfrm>
            <a:off x="6275617" y="2038936"/>
            <a:ext cx="3732941" cy="3218051"/>
          </a:xfrm>
          <a:prstGeom prst="triangle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503999" numCol="1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ORG</a:t>
            </a:r>
          </a:p>
        </p:txBody>
      </p:sp>
    </p:spTree>
    <p:extLst>
      <p:ext uri="{BB962C8B-B14F-4D97-AF65-F5344CB8AC3E}">
        <p14:creationId xmlns:p14="http://schemas.microsoft.com/office/powerpoint/2010/main" val="19484950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B51EE4-B61E-E443-8AF2-E288A1C394D6}"/>
              </a:ext>
            </a:extLst>
          </p:cNvPr>
          <p:cNvSpPr/>
          <p:nvPr/>
        </p:nvSpPr>
        <p:spPr>
          <a:xfrm>
            <a:off x="6275618" y="1980262"/>
            <a:ext cx="3732941" cy="3699447"/>
          </a:xfrm>
          <a:prstGeom prst="roundRect">
            <a:avLst/>
          </a:prstGeom>
          <a:solidFill>
            <a:srgbClr val="4C8FC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lang="en-US" dirty="0"/>
              <a:t>Peer</a:t>
            </a:r>
            <a:r>
              <a:rPr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573967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5AE67-ACE7-724F-B476-26A7E63B1F19}"/>
              </a:ext>
            </a:extLst>
          </p:cNvPr>
          <p:cNvSpPr/>
          <p:nvPr/>
        </p:nvSpPr>
        <p:spPr>
          <a:xfrm>
            <a:off x="2309019" y="2953062"/>
            <a:ext cx="1983526" cy="17238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91AE8-D878-2B44-AFE0-198B01C215E5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14C1DC-EAD6-1448-A00D-49D1CC8344C6}"/>
              </a:ext>
            </a:extLst>
          </p:cNvPr>
          <p:cNvSpPr/>
          <p:nvPr/>
        </p:nvSpPr>
        <p:spPr>
          <a:xfrm>
            <a:off x="2563209" y="3084040"/>
            <a:ext cx="1475146" cy="1461910"/>
          </a:xfrm>
          <a:prstGeom prst="roundRect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P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140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lang="en-US" dirty="0"/>
              <a:t>Transaction</a:t>
            </a:r>
            <a:r>
              <a:rPr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573967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5AE67-ACE7-724F-B476-26A7E63B1F19}"/>
              </a:ext>
            </a:extLst>
          </p:cNvPr>
          <p:cNvSpPr/>
          <p:nvPr/>
        </p:nvSpPr>
        <p:spPr>
          <a:xfrm>
            <a:off x="2309019" y="2953062"/>
            <a:ext cx="1983526" cy="17238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91AE8-D878-2B44-AFE0-198B01C215E5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D6682473-AF01-9A46-8C0D-C0F1B3A6612A}"/>
              </a:ext>
            </a:extLst>
          </p:cNvPr>
          <p:cNvSpPr/>
          <p:nvPr/>
        </p:nvSpPr>
        <p:spPr>
          <a:xfrm>
            <a:off x="2716254" y="3090343"/>
            <a:ext cx="1169056" cy="1449303"/>
          </a:xfrm>
          <a:prstGeom prst="rect">
            <a:avLst/>
          </a:prstGeom>
          <a:solidFill>
            <a:srgbClr val="FFF3CC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7759789F-53E8-3C49-9FF9-9B6F9BB56F9C}"/>
              </a:ext>
            </a:extLst>
          </p:cNvPr>
          <p:cNvSpPr/>
          <p:nvPr/>
        </p:nvSpPr>
        <p:spPr>
          <a:xfrm>
            <a:off x="6650039" y="1980262"/>
            <a:ext cx="2984097" cy="3699447"/>
          </a:xfrm>
          <a:prstGeom prst="rect">
            <a:avLst/>
          </a:prstGeom>
          <a:solidFill>
            <a:srgbClr val="FFF3CC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T</a:t>
            </a:r>
            <a:endParaRPr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52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lang="en-US" dirty="0"/>
              <a:t>World State, State Database, Current State</a:t>
            </a:r>
            <a:endParaRPr dirty="0"/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573967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5AE67-ACE7-724F-B476-26A7E63B1F19}"/>
              </a:ext>
            </a:extLst>
          </p:cNvPr>
          <p:cNvSpPr/>
          <p:nvPr/>
        </p:nvSpPr>
        <p:spPr>
          <a:xfrm>
            <a:off x="2309019" y="2953062"/>
            <a:ext cx="1983526" cy="17238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91AE8-D878-2B44-AFE0-198B01C215E5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8C44D61-A686-C04B-A533-2F021832D17B}"/>
              </a:ext>
            </a:extLst>
          </p:cNvPr>
          <p:cNvSpPr/>
          <p:nvPr/>
        </p:nvSpPr>
        <p:spPr>
          <a:xfrm>
            <a:off x="2559766" y="3274015"/>
            <a:ext cx="1482032" cy="1111939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bg1"/>
                </a:solidFill>
              </a:rPr>
              <a:t>w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2DAA6283-0E7D-7045-9CFA-4C565A182CDE}"/>
              </a:ext>
            </a:extLst>
          </p:cNvPr>
          <p:cNvSpPr/>
          <p:nvPr/>
        </p:nvSpPr>
        <p:spPr>
          <a:xfrm>
            <a:off x="6275618" y="2412303"/>
            <a:ext cx="3739115" cy="280538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dirty="0">
                <a:solidFill>
                  <a:schemeClr val="bg1"/>
                </a:solidFill>
              </a:rPr>
              <a:t>w</a:t>
            </a:r>
            <a:endParaRPr kumimoji="0" lang="en-US" sz="6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2275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Glossary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Alphabetical list of Glossary Terms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lang="en-US" dirty="0"/>
              <a:t>Blockchain</a:t>
            </a:r>
            <a:r>
              <a:rPr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556875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5AE67-ACE7-724F-B476-26A7E63B1F19}"/>
              </a:ext>
            </a:extLst>
          </p:cNvPr>
          <p:cNvSpPr/>
          <p:nvPr/>
        </p:nvSpPr>
        <p:spPr>
          <a:xfrm>
            <a:off x="2238998" y="2892208"/>
            <a:ext cx="2090139" cy="1816526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91AE8-D878-2B44-AFE0-198B01C215E5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455095F-83C0-5947-AC97-34B5E36F93B3}"/>
              </a:ext>
            </a:extLst>
          </p:cNvPr>
          <p:cNvGrpSpPr/>
          <p:nvPr/>
        </p:nvGrpSpPr>
        <p:grpSpPr>
          <a:xfrm>
            <a:off x="6170461" y="3064375"/>
            <a:ext cx="3998512" cy="1377314"/>
            <a:chOff x="6142832" y="2923988"/>
            <a:chExt cx="3998512" cy="1377314"/>
          </a:xfrm>
        </p:grpSpPr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AA864A98-4E94-0A47-9970-94BCC046911C}"/>
                </a:ext>
              </a:extLst>
            </p:cNvPr>
            <p:cNvSpPr/>
            <p:nvPr/>
          </p:nvSpPr>
          <p:spPr>
            <a:xfrm>
              <a:off x="6142832" y="2923988"/>
              <a:ext cx="3998512" cy="137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44" extrusionOk="0">
                  <a:moveTo>
                    <a:pt x="0" y="1006"/>
                  </a:moveTo>
                  <a:cubicBezTo>
                    <a:pt x="3600" y="-2478"/>
                    <a:pt x="7200" y="4490"/>
                    <a:pt x="10800" y="1006"/>
                  </a:cubicBezTo>
                  <a:cubicBezTo>
                    <a:pt x="14400" y="-2478"/>
                    <a:pt x="18000" y="4490"/>
                    <a:pt x="21600" y="1006"/>
                  </a:cubicBezTo>
                  <a:lnTo>
                    <a:pt x="21600" y="15638"/>
                  </a:lnTo>
                  <a:cubicBezTo>
                    <a:pt x="18000" y="19122"/>
                    <a:pt x="14400" y="12154"/>
                    <a:pt x="10800" y="15638"/>
                  </a:cubicBezTo>
                  <a:cubicBezTo>
                    <a:pt x="7200" y="19122"/>
                    <a:pt x="3600" y="12154"/>
                    <a:pt x="0" y="15638"/>
                  </a:cubicBezTo>
                  <a:close/>
                </a:path>
              </a:pathLst>
            </a:custGeom>
            <a:solidFill>
              <a:srgbClr val="DBE4F3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108000" rIns="45719" bIns="108000" numCol="1" spcCol="38100" rtlCol="0" anchor="ctr">
              <a:noAutofit/>
            </a:bodyPr>
            <a:lstStyle/>
            <a:p>
              <a:pPr algn="ctr"/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Rectangle">
              <a:extLst>
                <a:ext uri="{FF2B5EF4-FFF2-40B4-BE49-F238E27FC236}">
                  <a16:creationId xmlns:a16="http://schemas.microsoft.com/office/drawing/2014/main" id="{950B15CD-3BC8-7543-AAEB-3DBDCEDE1597}"/>
                </a:ext>
              </a:extLst>
            </p:cNvPr>
            <p:cNvSpPr/>
            <p:nvPr/>
          </p:nvSpPr>
          <p:spPr>
            <a:xfrm>
              <a:off x="7404823" y="3392102"/>
              <a:ext cx="965851" cy="634928"/>
            </a:xfrm>
            <a:prstGeom prst="rect">
              <a:avLst/>
            </a:prstGeom>
            <a:solidFill>
              <a:srgbClr val="4C8FC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00AF82-B74A-FD47-9A63-452F19C0686F}"/>
                </a:ext>
              </a:extLst>
            </p:cNvPr>
            <p:cNvSpPr txBox="1"/>
            <p:nvPr/>
          </p:nvSpPr>
          <p:spPr>
            <a:xfrm>
              <a:off x="9903075" y="3895680"/>
              <a:ext cx="22217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BADF9EC-927D-7748-A884-D772F53F891F}"/>
                </a:ext>
              </a:extLst>
            </p:cNvPr>
            <p:cNvGrpSpPr/>
            <p:nvPr/>
          </p:nvGrpSpPr>
          <p:grpSpPr>
            <a:xfrm>
              <a:off x="7570961" y="3567367"/>
              <a:ext cx="773010" cy="290748"/>
              <a:chOff x="6163868" y="5399578"/>
              <a:chExt cx="773010" cy="290748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DEE2970E-A487-5C49-8B37-12FA681C3C36}"/>
                  </a:ext>
                </a:extLst>
              </p:cNvPr>
              <p:cNvSpPr/>
              <p:nvPr/>
            </p:nvSpPr>
            <p:spPr>
              <a:xfrm>
                <a:off x="6163868" y="5399578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45719" rIns="0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400" dirty="0">
                    <a:solidFill>
                      <a:schemeClr val="tx1"/>
                    </a:solidFill>
                  </a:rPr>
                  <a:t>T1</a:t>
                </a:r>
                <a:endParaRPr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">
                <a:extLst>
                  <a:ext uri="{FF2B5EF4-FFF2-40B4-BE49-F238E27FC236}">
                    <a16:creationId xmlns:a16="http://schemas.microsoft.com/office/drawing/2014/main" id="{68321312-3C6D-5245-A9F4-B5CD6E722A62}"/>
                  </a:ext>
                </a:extLst>
              </p:cNvPr>
              <p:cNvSpPr/>
              <p:nvPr/>
            </p:nvSpPr>
            <p:spPr>
              <a:xfrm>
                <a:off x="6436106" y="5399578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45719" rIns="0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400" dirty="0">
                    <a:solidFill>
                      <a:schemeClr val="tx1"/>
                    </a:solidFill>
                  </a:rPr>
                  <a:t>T2</a:t>
                </a:r>
                <a:endParaRPr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C963E003-334C-344B-8CF4-A494BCA0D78C}"/>
                  </a:ext>
                </a:extLst>
              </p:cNvPr>
              <p:cNvSpPr/>
              <p:nvPr/>
            </p:nvSpPr>
            <p:spPr>
              <a:xfrm>
                <a:off x="6702351" y="5399578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45719" rIns="0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400" dirty="0">
                    <a:solidFill>
                      <a:schemeClr val="tx1"/>
                    </a:solidFill>
                  </a:rPr>
                  <a:t>T3</a:t>
                </a:r>
                <a:endParaRPr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953ADFF-0912-DC43-B733-EB641297B3F6}"/>
                </a:ext>
              </a:extLst>
            </p:cNvPr>
            <p:cNvSpPr/>
            <p:nvPr/>
          </p:nvSpPr>
          <p:spPr>
            <a:xfrm>
              <a:off x="7324964" y="332101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" name="Rectangle">
              <a:extLst>
                <a:ext uri="{FF2B5EF4-FFF2-40B4-BE49-F238E27FC236}">
                  <a16:creationId xmlns:a16="http://schemas.microsoft.com/office/drawing/2014/main" id="{97F73FBA-B7EB-4242-854F-FA7DF58DE655}"/>
                </a:ext>
              </a:extLst>
            </p:cNvPr>
            <p:cNvSpPr/>
            <p:nvPr/>
          </p:nvSpPr>
          <p:spPr>
            <a:xfrm>
              <a:off x="6300537" y="3392102"/>
              <a:ext cx="965851" cy="634928"/>
            </a:xfrm>
            <a:prstGeom prst="rect">
              <a:avLst/>
            </a:prstGeom>
            <a:solidFill>
              <a:srgbClr val="4C8FC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288000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dirty="0"/>
                <a:t>(genesis)</a:t>
              </a:r>
              <a:endParaRPr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BBC5629-DF63-7A43-9229-503108706CBB}"/>
                </a:ext>
              </a:extLst>
            </p:cNvPr>
            <p:cNvSpPr/>
            <p:nvPr/>
          </p:nvSpPr>
          <p:spPr>
            <a:xfrm>
              <a:off x="6249261" y="332101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9D78ABA8-16B0-3B4F-8ABA-0B522877F3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83463" y="3371835"/>
              <a:ext cx="785894" cy="6350"/>
            </a:xfrm>
            <a:prstGeom prst="bentConnector4">
              <a:avLst>
                <a:gd name="adj1" fmla="val -298"/>
                <a:gd name="adj2" fmla="val 3700000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" name="Rectangle">
              <a:extLst>
                <a:ext uri="{FF2B5EF4-FFF2-40B4-BE49-F238E27FC236}">
                  <a16:creationId xmlns:a16="http://schemas.microsoft.com/office/drawing/2014/main" id="{A256C23C-6AB9-7343-B11B-C6839D925937}"/>
                </a:ext>
              </a:extLst>
            </p:cNvPr>
            <p:cNvSpPr/>
            <p:nvPr/>
          </p:nvSpPr>
          <p:spPr>
            <a:xfrm>
              <a:off x="8509109" y="3387073"/>
              <a:ext cx="965851" cy="634928"/>
            </a:xfrm>
            <a:prstGeom prst="rect">
              <a:avLst/>
            </a:prstGeom>
            <a:solidFill>
              <a:srgbClr val="4C8FC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4CF11D2-C7A0-824A-9F52-939AFC904641}"/>
                </a:ext>
              </a:extLst>
            </p:cNvPr>
            <p:cNvGrpSpPr/>
            <p:nvPr/>
          </p:nvGrpSpPr>
          <p:grpSpPr>
            <a:xfrm>
              <a:off x="8675247" y="3562338"/>
              <a:ext cx="506765" cy="290748"/>
              <a:chOff x="6163868" y="5399578"/>
              <a:chExt cx="506765" cy="290748"/>
            </a:xfrm>
          </p:grpSpPr>
          <p:sp>
            <p:nvSpPr>
              <p:cNvPr id="102" name="Rectangle">
                <a:extLst>
                  <a:ext uri="{FF2B5EF4-FFF2-40B4-BE49-F238E27FC236}">
                    <a16:creationId xmlns:a16="http://schemas.microsoft.com/office/drawing/2014/main" id="{95549B88-8E24-6346-95B2-E50BD1B1E1E0}"/>
                  </a:ext>
                </a:extLst>
              </p:cNvPr>
              <p:cNvSpPr/>
              <p:nvPr/>
            </p:nvSpPr>
            <p:spPr>
              <a:xfrm>
                <a:off x="6163868" y="5399578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45719" rIns="0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400" dirty="0">
                    <a:solidFill>
                      <a:schemeClr val="tx1"/>
                    </a:solidFill>
                  </a:rPr>
                  <a:t>T4</a:t>
                </a:r>
                <a:endParaRPr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">
                <a:extLst>
                  <a:ext uri="{FF2B5EF4-FFF2-40B4-BE49-F238E27FC236}">
                    <a16:creationId xmlns:a16="http://schemas.microsoft.com/office/drawing/2014/main" id="{8EDF578E-6128-FA47-8087-7A41BEB14817}"/>
                  </a:ext>
                </a:extLst>
              </p:cNvPr>
              <p:cNvSpPr/>
              <p:nvPr/>
            </p:nvSpPr>
            <p:spPr>
              <a:xfrm>
                <a:off x="6436106" y="5399578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45719" rIns="0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rPr lang="en-US" sz="1400" dirty="0">
                    <a:solidFill>
                      <a:schemeClr val="tx1"/>
                    </a:solidFill>
                  </a:rPr>
                  <a:t>T5</a:t>
                </a:r>
                <a:endParaRPr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515370-771A-2E4B-8C7A-6B5D1BCD7964}"/>
                </a:ext>
              </a:extLst>
            </p:cNvPr>
            <p:cNvSpPr/>
            <p:nvPr/>
          </p:nvSpPr>
          <p:spPr>
            <a:xfrm>
              <a:off x="8429250" y="331598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B03C02E1-A64A-A94F-8246-9E07D64A9EC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06616" y="3371835"/>
              <a:ext cx="785894" cy="6350"/>
            </a:xfrm>
            <a:prstGeom prst="bentConnector4">
              <a:avLst>
                <a:gd name="adj1" fmla="val -298"/>
                <a:gd name="adj2" fmla="val 3700000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9" name="Shape">
            <a:extLst>
              <a:ext uri="{FF2B5EF4-FFF2-40B4-BE49-F238E27FC236}">
                <a16:creationId xmlns:a16="http://schemas.microsoft.com/office/drawing/2014/main" id="{EC973EBE-AC7C-BC43-AF93-5DA56F17985B}"/>
              </a:ext>
            </a:extLst>
          </p:cNvPr>
          <p:cNvSpPr/>
          <p:nvPr/>
        </p:nvSpPr>
        <p:spPr>
          <a:xfrm>
            <a:off x="2281767" y="3520451"/>
            <a:ext cx="2008223" cy="6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endParaRPr b="1" dirty="0">
              <a:solidFill>
                <a:schemeClr val="bg1"/>
              </a:solidFill>
            </a:endParaRPr>
          </a:p>
        </p:txBody>
      </p:sp>
      <p:sp>
        <p:nvSpPr>
          <p:cNvPr id="110" name="Rectangle">
            <a:extLst>
              <a:ext uri="{FF2B5EF4-FFF2-40B4-BE49-F238E27FC236}">
                <a16:creationId xmlns:a16="http://schemas.microsoft.com/office/drawing/2014/main" id="{E25D1A28-18FB-0A42-89F3-5E1D09263430}"/>
              </a:ext>
            </a:extLst>
          </p:cNvPr>
          <p:cNvSpPr/>
          <p:nvPr/>
        </p:nvSpPr>
        <p:spPr>
          <a:xfrm>
            <a:off x="2954049" y="3755558"/>
            <a:ext cx="557359" cy="31888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CEDA5-85E5-7144-ABF3-D1F5C398D697}"/>
              </a:ext>
            </a:extLst>
          </p:cNvPr>
          <p:cNvSpPr txBox="1"/>
          <p:nvPr/>
        </p:nvSpPr>
        <p:spPr>
          <a:xfrm>
            <a:off x="4102378" y="3900726"/>
            <a:ext cx="111586" cy="1854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D9F87E5-5294-F942-95DE-2BAD135110A1}"/>
              </a:ext>
            </a:extLst>
          </p:cNvPr>
          <p:cNvGrpSpPr/>
          <p:nvPr/>
        </p:nvGrpSpPr>
        <p:grpSpPr>
          <a:xfrm>
            <a:off x="3110132" y="3869221"/>
            <a:ext cx="388239" cy="146026"/>
            <a:chOff x="6163868" y="5399578"/>
            <a:chExt cx="773010" cy="290748"/>
          </a:xfrm>
        </p:grpSpPr>
        <p:sp>
          <p:nvSpPr>
            <p:cNvPr id="123" name="Rectangle">
              <a:extLst>
                <a:ext uri="{FF2B5EF4-FFF2-40B4-BE49-F238E27FC236}">
                  <a16:creationId xmlns:a16="http://schemas.microsoft.com/office/drawing/2014/main" id="{21448982-826F-B046-94AF-7491D909FE33}"/>
                </a:ext>
              </a:extLst>
            </p:cNvPr>
            <p:cNvSpPr/>
            <p:nvPr/>
          </p:nvSpPr>
          <p:spPr>
            <a:xfrm>
              <a:off x="6163868" y="5399578"/>
              <a:ext cx="234528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200" dirty="0">
                  <a:solidFill>
                    <a:schemeClr val="tx1"/>
                  </a:solidFill>
                </a:rPr>
                <a:t>T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">
              <a:extLst>
                <a:ext uri="{FF2B5EF4-FFF2-40B4-BE49-F238E27FC236}">
                  <a16:creationId xmlns:a16="http://schemas.microsoft.com/office/drawing/2014/main" id="{835AF051-ED2C-3841-A9C7-51364784B47A}"/>
                </a:ext>
              </a:extLst>
            </p:cNvPr>
            <p:cNvSpPr/>
            <p:nvPr/>
          </p:nvSpPr>
          <p:spPr>
            <a:xfrm>
              <a:off x="643610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200" dirty="0">
                  <a:solidFill>
                    <a:schemeClr val="tx1"/>
                  </a:solidFill>
                </a:rPr>
                <a:t>T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">
              <a:extLst>
                <a:ext uri="{FF2B5EF4-FFF2-40B4-BE49-F238E27FC236}">
                  <a16:creationId xmlns:a16="http://schemas.microsoft.com/office/drawing/2014/main" id="{6AB8AEC9-470D-E545-9594-97BF8F7C1B17}"/>
                </a:ext>
              </a:extLst>
            </p:cNvPr>
            <p:cNvSpPr/>
            <p:nvPr/>
          </p:nvSpPr>
          <p:spPr>
            <a:xfrm>
              <a:off x="6702351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200" dirty="0">
                  <a:solidFill>
                    <a:schemeClr val="tx1"/>
                  </a:solidFill>
                </a:rPr>
                <a:t>T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719E3A-16DD-574B-AC9E-B30003A41DD5}"/>
              </a:ext>
            </a:extLst>
          </p:cNvPr>
          <p:cNvSpPr/>
          <p:nvPr/>
        </p:nvSpPr>
        <p:spPr>
          <a:xfrm>
            <a:off x="2875484" y="366003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4" name="Rectangle">
            <a:extLst>
              <a:ext uri="{FF2B5EF4-FFF2-40B4-BE49-F238E27FC236}">
                <a16:creationId xmlns:a16="http://schemas.microsoft.com/office/drawing/2014/main" id="{54A40264-49A3-8945-9734-F290A83D6C02}"/>
              </a:ext>
            </a:extLst>
          </p:cNvPr>
          <p:cNvSpPr/>
          <p:nvPr/>
        </p:nvSpPr>
        <p:spPr>
          <a:xfrm>
            <a:off x="2360972" y="3755558"/>
            <a:ext cx="557359" cy="31888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288000" rIns="45719" bIns="45719" numCol="1" anchor="t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8B2BA49-0EBA-C647-8E4B-D641FE5D44ED}"/>
              </a:ext>
            </a:extLst>
          </p:cNvPr>
          <p:cNvSpPr/>
          <p:nvPr/>
        </p:nvSpPr>
        <p:spPr>
          <a:xfrm>
            <a:off x="2301036" y="366003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0B617000-3230-FA40-B268-B1C2DA3AC4BE}"/>
              </a:ext>
            </a:extLst>
          </p:cNvPr>
          <p:cNvCxnSpPr>
            <a:cxnSpLocks/>
          </p:cNvCxnSpPr>
          <p:nvPr/>
        </p:nvCxnSpPr>
        <p:spPr>
          <a:xfrm rot="10800000">
            <a:off x="2603519" y="3745379"/>
            <a:ext cx="394709" cy="3189"/>
          </a:xfrm>
          <a:prstGeom prst="bentConnector4">
            <a:avLst>
              <a:gd name="adj1" fmla="val -298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7" name="Rectangle">
            <a:extLst>
              <a:ext uri="{FF2B5EF4-FFF2-40B4-BE49-F238E27FC236}">
                <a16:creationId xmlns:a16="http://schemas.microsoft.com/office/drawing/2014/main" id="{9A7AA981-0354-4747-B2F5-AEBF180D8371}"/>
              </a:ext>
            </a:extLst>
          </p:cNvPr>
          <p:cNvSpPr/>
          <p:nvPr/>
        </p:nvSpPr>
        <p:spPr>
          <a:xfrm>
            <a:off x="3547125" y="3753032"/>
            <a:ext cx="557359" cy="321414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1067AD5-319F-F54C-B098-99FCCBFDBA9C}"/>
              </a:ext>
            </a:extLst>
          </p:cNvPr>
          <p:cNvGrpSpPr/>
          <p:nvPr/>
        </p:nvGrpSpPr>
        <p:grpSpPr>
          <a:xfrm>
            <a:off x="3724572" y="3875242"/>
            <a:ext cx="254519" cy="146026"/>
            <a:chOff x="6163868" y="5399578"/>
            <a:chExt cx="506765" cy="290748"/>
          </a:xfrm>
        </p:grpSpPr>
        <p:sp>
          <p:nvSpPr>
            <p:cNvPr id="121" name="Rectangle">
              <a:extLst>
                <a:ext uri="{FF2B5EF4-FFF2-40B4-BE49-F238E27FC236}">
                  <a16:creationId xmlns:a16="http://schemas.microsoft.com/office/drawing/2014/main" id="{38C3ADDA-543A-E94D-B95D-C2C7756946B6}"/>
                </a:ext>
              </a:extLst>
            </p:cNvPr>
            <p:cNvSpPr/>
            <p:nvPr/>
          </p:nvSpPr>
          <p:spPr>
            <a:xfrm>
              <a:off x="6163868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200" dirty="0">
                  <a:solidFill>
                    <a:schemeClr val="tx1"/>
                  </a:solidFill>
                </a:rPr>
                <a:t>T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">
              <a:extLst>
                <a:ext uri="{FF2B5EF4-FFF2-40B4-BE49-F238E27FC236}">
                  <a16:creationId xmlns:a16="http://schemas.microsoft.com/office/drawing/2014/main" id="{672696CF-3B3E-194D-BAB3-DF3EA4C1C444}"/>
                </a:ext>
              </a:extLst>
            </p:cNvPr>
            <p:cNvSpPr/>
            <p:nvPr/>
          </p:nvSpPr>
          <p:spPr>
            <a:xfrm>
              <a:off x="643610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200" dirty="0">
                  <a:solidFill>
                    <a:schemeClr val="tx1"/>
                  </a:solidFill>
                </a:rPr>
                <a:t>T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D7A56F7-3648-1949-9327-B3B08D6CEFA9}"/>
              </a:ext>
            </a:extLst>
          </p:cNvPr>
          <p:cNvSpPr/>
          <p:nvPr/>
        </p:nvSpPr>
        <p:spPr>
          <a:xfrm>
            <a:off x="3489925" y="367460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ECE2D68-5C50-AB40-B001-97206873D213}"/>
              </a:ext>
            </a:extLst>
          </p:cNvPr>
          <p:cNvCxnSpPr>
            <a:cxnSpLocks/>
          </p:cNvCxnSpPr>
          <p:nvPr/>
        </p:nvCxnSpPr>
        <p:spPr>
          <a:xfrm rot="10800000">
            <a:off x="3217839" y="3745379"/>
            <a:ext cx="394709" cy="3189"/>
          </a:xfrm>
          <a:prstGeom prst="bentConnector4">
            <a:avLst>
              <a:gd name="adj1" fmla="val -298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181810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86DA2BF-4D82-2D4B-B69E-8070332014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lang="en-US" dirty="0"/>
              <a:t>Block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BB6A60-2104-A24B-A0FE-68D748D2DFD7}"/>
              </a:ext>
            </a:extLst>
          </p:cNvPr>
          <p:cNvGrpSpPr/>
          <p:nvPr/>
        </p:nvGrpSpPr>
        <p:grpSpPr>
          <a:xfrm>
            <a:off x="6125637" y="2955345"/>
            <a:ext cx="4025332" cy="1753389"/>
            <a:chOff x="6154512" y="2955345"/>
            <a:chExt cx="4025332" cy="1753389"/>
          </a:xfrm>
        </p:grpSpPr>
        <p:sp>
          <p:nvSpPr>
            <p:cNvPr id="72" name="Rectangle">
              <a:extLst>
                <a:ext uri="{FF2B5EF4-FFF2-40B4-BE49-F238E27FC236}">
                  <a16:creationId xmlns:a16="http://schemas.microsoft.com/office/drawing/2014/main" id="{52C84AB4-BD40-9444-89E1-00ABC20E3E91}"/>
                </a:ext>
              </a:extLst>
            </p:cNvPr>
            <p:cNvSpPr/>
            <p:nvPr/>
          </p:nvSpPr>
          <p:spPr>
            <a:xfrm>
              <a:off x="6154512" y="2955346"/>
              <a:ext cx="1272990" cy="1753388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756000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(genesis)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4BE0F87B-79C8-A64D-8AB0-8D6F717036D8}"/>
                </a:ext>
              </a:extLst>
            </p:cNvPr>
            <p:cNvSpPr/>
            <p:nvPr/>
          </p:nvSpPr>
          <p:spPr>
            <a:xfrm>
              <a:off x="8906854" y="2955346"/>
              <a:ext cx="1272990" cy="1753388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6B0C7FC8-A891-284B-8EFE-E105608D60EE}"/>
                </a:ext>
              </a:extLst>
            </p:cNvPr>
            <p:cNvSpPr/>
            <p:nvPr/>
          </p:nvSpPr>
          <p:spPr>
            <a:xfrm>
              <a:off x="7530683" y="2955346"/>
              <a:ext cx="1272990" cy="1753388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B1">
              <a:extLst>
                <a:ext uri="{FF2B5EF4-FFF2-40B4-BE49-F238E27FC236}">
                  <a16:creationId xmlns:a16="http://schemas.microsoft.com/office/drawing/2014/main" id="{4FA1F8E9-7AF1-F24C-996E-258D0698977E}"/>
                </a:ext>
              </a:extLst>
            </p:cNvPr>
            <p:cNvSpPr txBox="1"/>
            <p:nvPr/>
          </p:nvSpPr>
          <p:spPr>
            <a:xfrm>
              <a:off x="7530683" y="2955346"/>
              <a:ext cx="127299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B1</a:t>
              </a:r>
            </a:p>
          </p:txBody>
        </p:sp>
        <p:grpSp>
          <p:nvGrpSpPr>
            <p:cNvPr id="9" name="Rectangle 7">
              <a:extLst>
                <a:ext uri="{FF2B5EF4-FFF2-40B4-BE49-F238E27FC236}">
                  <a16:creationId xmlns:a16="http://schemas.microsoft.com/office/drawing/2014/main" id="{DF974451-DAC6-D14B-A8BD-EDED07319ECB}"/>
                </a:ext>
              </a:extLst>
            </p:cNvPr>
            <p:cNvGrpSpPr/>
            <p:nvPr/>
          </p:nvGrpSpPr>
          <p:grpSpPr>
            <a:xfrm>
              <a:off x="7635199" y="3701807"/>
              <a:ext cx="234527" cy="290748"/>
              <a:chOff x="-1" y="-1"/>
              <a:chExt cx="234525" cy="290745"/>
            </a:xfrm>
          </p:grpSpPr>
          <p:sp>
            <p:nvSpPr>
              <p:cNvPr id="10" name="Rectangle">
                <a:extLst>
                  <a:ext uri="{FF2B5EF4-FFF2-40B4-BE49-F238E27FC236}">
                    <a16:creationId xmlns:a16="http://schemas.microsoft.com/office/drawing/2014/main" id="{EE776BBE-A86B-4D48-8171-C5EC161951FE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T1">
                <a:extLst>
                  <a:ext uri="{FF2B5EF4-FFF2-40B4-BE49-F238E27FC236}">
                    <a16:creationId xmlns:a16="http://schemas.microsoft.com/office/drawing/2014/main" id="{14040E23-3C66-384E-B8DA-1DD447BBB440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T1</a:t>
                </a:r>
              </a:p>
            </p:txBody>
          </p:sp>
        </p:grpSp>
        <p:grpSp>
          <p:nvGrpSpPr>
            <p:cNvPr id="12" name="Rectangle 46">
              <a:extLst>
                <a:ext uri="{FF2B5EF4-FFF2-40B4-BE49-F238E27FC236}">
                  <a16:creationId xmlns:a16="http://schemas.microsoft.com/office/drawing/2014/main" id="{1565417D-F212-5744-839B-D26A0A574BE3}"/>
                </a:ext>
              </a:extLst>
            </p:cNvPr>
            <p:cNvGrpSpPr/>
            <p:nvPr/>
          </p:nvGrpSpPr>
          <p:grpSpPr>
            <a:xfrm>
              <a:off x="7913721" y="3701808"/>
              <a:ext cx="234524" cy="290746"/>
              <a:chOff x="0" y="0"/>
              <a:chExt cx="234523" cy="290743"/>
            </a:xfrm>
          </p:grpSpPr>
          <p:sp>
            <p:nvSpPr>
              <p:cNvPr id="13" name="Rectangle">
                <a:extLst>
                  <a:ext uri="{FF2B5EF4-FFF2-40B4-BE49-F238E27FC236}">
                    <a16:creationId xmlns:a16="http://schemas.microsoft.com/office/drawing/2014/main" id="{53AD78E8-56E9-CC4D-B20B-2DB1A2DC1EE0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4" name="T2">
                <a:extLst>
                  <a:ext uri="{FF2B5EF4-FFF2-40B4-BE49-F238E27FC236}">
                    <a16:creationId xmlns:a16="http://schemas.microsoft.com/office/drawing/2014/main" id="{27D9E296-7C3D-6E4D-B52C-07D065A554D4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T2</a:t>
                </a:r>
              </a:p>
            </p:txBody>
          </p:sp>
        </p:grpSp>
        <p:grpSp>
          <p:nvGrpSpPr>
            <p:cNvPr id="15" name="Rectangle 47">
              <a:extLst>
                <a:ext uri="{FF2B5EF4-FFF2-40B4-BE49-F238E27FC236}">
                  <a16:creationId xmlns:a16="http://schemas.microsoft.com/office/drawing/2014/main" id="{374CC499-CC2F-4B45-9C82-C76AAB187AF2}"/>
                </a:ext>
              </a:extLst>
            </p:cNvPr>
            <p:cNvGrpSpPr/>
            <p:nvPr/>
          </p:nvGrpSpPr>
          <p:grpSpPr>
            <a:xfrm>
              <a:off x="8192242" y="3701808"/>
              <a:ext cx="234524" cy="290746"/>
              <a:chOff x="0" y="0"/>
              <a:chExt cx="234523" cy="290743"/>
            </a:xfrm>
          </p:grpSpPr>
          <p:sp>
            <p:nvSpPr>
              <p:cNvPr id="16" name="Rectangle">
                <a:extLst>
                  <a:ext uri="{FF2B5EF4-FFF2-40B4-BE49-F238E27FC236}">
                    <a16:creationId xmlns:a16="http://schemas.microsoft.com/office/drawing/2014/main" id="{6089CEF4-3675-634A-9EEE-D4A013B1B930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7" name="T3">
                <a:extLst>
                  <a:ext uri="{FF2B5EF4-FFF2-40B4-BE49-F238E27FC236}">
                    <a16:creationId xmlns:a16="http://schemas.microsoft.com/office/drawing/2014/main" id="{18F42387-E81F-2D43-A5A0-82948843ACF1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T3</a:t>
                </a:r>
              </a:p>
            </p:txBody>
          </p:sp>
        </p:grpSp>
        <p:grpSp>
          <p:nvGrpSpPr>
            <p:cNvPr id="18" name="Rectangle 48">
              <a:extLst>
                <a:ext uri="{FF2B5EF4-FFF2-40B4-BE49-F238E27FC236}">
                  <a16:creationId xmlns:a16="http://schemas.microsoft.com/office/drawing/2014/main" id="{FC84A4E6-C4E8-9847-AEE6-A45FB218F54F}"/>
                </a:ext>
              </a:extLst>
            </p:cNvPr>
            <p:cNvGrpSpPr/>
            <p:nvPr/>
          </p:nvGrpSpPr>
          <p:grpSpPr>
            <a:xfrm>
              <a:off x="8470762" y="3701808"/>
              <a:ext cx="234524" cy="290746"/>
              <a:chOff x="0" y="0"/>
              <a:chExt cx="234523" cy="290743"/>
            </a:xfrm>
          </p:grpSpPr>
          <p:sp>
            <p:nvSpPr>
              <p:cNvPr id="19" name="Rectangle">
                <a:extLst>
                  <a:ext uri="{FF2B5EF4-FFF2-40B4-BE49-F238E27FC236}">
                    <a16:creationId xmlns:a16="http://schemas.microsoft.com/office/drawing/2014/main" id="{2120AC7C-7201-564F-9914-00A137FE4251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20" name="T4">
                <a:extLst>
                  <a:ext uri="{FF2B5EF4-FFF2-40B4-BE49-F238E27FC236}">
                    <a16:creationId xmlns:a16="http://schemas.microsoft.com/office/drawing/2014/main" id="{E3D4FAF1-34BC-1D49-9CE9-327BBA51E537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T4</a:t>
                </a:r>
              </a:p>
            </p:txBody>
          </p:sp>
        </p:grp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3A5AD7AA-4611-9D4B-9AF4-56C65CE95DE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17606" y="2955346"/>
              <a:ext cx="1054575" cy="6350"/>
            </a:xfrm>
            <a:prstGeom prst="bentConnector4">
              <a:avLst>
                <a:gd name="adj1" fmla="val -850"/>
                <a:gd name="adj2" fmla="val 3700000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F18BABF0-BD3C-3340-817E-FD2554077D1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697996" y="2955346"/>
              <a:ext cx="1054575" cy="6350"/>
            </a:xfrm>
            <a:prstGeom prst="bentConnector4">
              <a:avLst>
                <a:gd name="adj1" fmla="val -850"/>
                <a:gd name="adj2" fmla="val 3700000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B1">
              <a:extLst>
                <a:ext uri="{FF2B5EF4-FFF2-40B4-BE49-F238E27FC236}">
                  <a16:creationId xmlns:a16="http://schemas.microsoft.com/office/drawing/2014/main" id="{2C70E109-E733-0C47-958D-6EA8242487FC}"/>
                </a:ext>
              </a:extLst>
            </p:cNvPr>
            <p:cNvSpPr txBox="1"/>
            <p:nvPr/>
          </p:nvSpPr>
          <p:spPr>
            <a:xfrm>
              <a:off x="6154512" y="2955345"/>
              <a:ext cx="127299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lang="en-GB" dirty="0">
                  <a:solidFill>
                    <a:schemeClr val="tx1"/>
                  </a:solidFill>
                </a:rPr>
                <a:t>B0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75" name="B1">
              <a:extLst>
                <a:ext uri="{FF2B5EF4-FFF2-40B4-BE49-F238E27FC236}">
                  <a16:creationId xmlns:a16="http://schemas.microsoft.com/office/drawing/2014/main" id="{35971B37-2134-194B-8176-12D92794949C}"/>
                </a:ext>
              </a:extLst>
            </p:cNvPr>
            <p:cNvSpPr txBox="1"/>
            <p:nvPr/>
          </p:nvSpPr>
          <p:spPr>
            <a:xfrm>
              <a:off x="8906854" y="2955346"/>
              <a:ext cx="127299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solidFill>
                    <a:schemeClr val="tx1"/>
                  </a:solidFill>
                </a:rPr>
                <a:t>B</a:t>
              </a: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Rectangle 7">
              <a:extLst>
                <a:ext uri="{FF2B5EF4-FFF2-40B4-BE49-F238E27FC236}">
                  <a16:creationId xmlns:a16="http://schemas.microsoft.com/office/drawing/2014/main" id="{864BE00B-4B0D-C54F-B988-313DC290A2D3}"/>
                </a:ext>
              </a:extLst>
            </p:cNvPr>
            <p:cNvGrpSpPr/>
            <p:nvPr/>
          </p:nvGrpSpPr>
          <p:grpSpPr>
            <a:xfrm>
              <a:off x="9031925" y="3701808"/>
              <a:ext cx="234527" cy="290748"/>
              <a:chOff x="-1" y="-1"/>
              <a:chExt cx="234525" cy="290745"/>
            </a:xfrm>
          </p:grpSpPr>
          <p:sp>
            <p:nvSpPr>
              <p:cNvPr id="77" name="Rectangle">
                <a:extLst>
                  <a:ext uri="{FF2B5EF4-FFF2-40B4-BE49-F238E27FC236}">
                    <a16:creationId xmlns:a16="http://schemas.microsoft.com/office/drawing/2014/main" id="{C21D1389-2436-4545-92B6-3E80DF62956D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8" name="T1">
                <a:extLst>
                  <a:ext uri="{FF2B5EF4-FFF2-40B4-BE49-F238E27FC236}">
                    <a16:creationId xmlns:a16="http://schemas.microsoft.com/office/drawing/2014/main" id="{B0E33F01-4AC1-4845-A833-95BC3E95FEAE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</p:grpSp>
        <p:grpSp>
          <p:nvGrpSpPr>
            <p:cNvPr id="79" name="Rectangle 46">
              <a:extLst>
                <a:ext uri="{FF2B5EF4-FFF2-40B4-BE49-F238E27FC236}">
                  <a16:creationId xmlns:a16="http://schemas.microsoft.com/office/drawing/2014/main" id="{324CD55E-C56B-074F-8F62-48FC7981983C}"/>
                </a:ext>
              </a:extLst>
            </p:cNvPr>
            <p:cNvGrpSpPr/>
            <p:nvPr/>
          </p:nvGrpSpPr>
          <p:grpSpPr>
            <a:xfrm>
              <a:off x="9310446" y="3701808"/>
              <a:ext cx="234526" cy="290748"/>
              <a:chOff x="-1" y="-1"/>
              <a:chExt cx="234525" cy="290745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234257B1-977E-EC4C-A048-21C2C79EBD71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1" name="T2">
                <a:extLst>
                  <a:ext uri="{FF2B5EF4-FFF2-40B4-BE49-F238E27FC236}">
                    <a16:creationId xmlns:a16="http://schemas.microsoft.com/office/drawing/2014/main" id="{8F191037-8CFE-924F-A07B-7318DC1FDA2C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6</a:t>
                </a:r>
                <a:endParaRPr dirty="0"/>
              </a:p>
            </p:txBody>
          </p:sp>
        </p:grpSp>
        <p:grpSp>
          <p:nvGrpSpPr>
            <p:cNvPr id="82" name="Rectangle 47">
              <a:extLst>
                <a:ext uri="{FF2B5EF4-FFF2-40B4-BE49-F238E27FC236}">
                  <a16:creationId xmlns:a16="http://schemas.microsoft.com/office/drawing/2014/main" id="{BC9B0DA6-DC3A-2441-B529-ECC817A2C17C}"/>
                </a:ext>
              </a:extLst>
            </p:cNvPr>
            <p:cNvGrpSpPr/>
            <p:nvPr/>
          </p:nvGrpSpPr>
          <p:grpSpPr>
            <a:xfrm>
              <a:off x="9588967" y="3701808"/>
              <a:ext cx="234526" cy="290748"/>
              <a:chOff x="-1" y="-1"/>
              <a:chExt cx="234525" cy="290745"/>
            </a:xfrm>
          </p:grpSpPr>
          <p:sp>
            <p:nvSpPr>
              <p:cNvPr id="83" name="Rectangle">
                <a:extLst>
                  <a:ext uri="{FF2B5EF4-FFF2-40B4-BE49-F238E27FC236}">
                    <a16:creationId xmlns:a16="http://schemas.microsoft.com/office/drawing/2014/main" id="{39A512A9-52CF-4E4C-B7F7-65AAF4B357D3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4" name="T3">
                <a:extLst>
                  <a:ext uri="{FF2B5EF4-FFF2-40B4-BE49-F238E27FC236}">
                    <a16:creationId xmlns:a16="http://schemas.microsoft.com/office/drawing/2014/main" id="{3F4C4157-69BF-D848-AD40-F994EC629577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7</a:t>
                </a:r>
                <a:endParaRPr dirty="0"/>
              </a:p>
            </p:txBody>
          </p:sp>
        </p:grpSp>
      </p:grpSp>
      <p:sp>
        <p:nvSpPr>
          <p:cNvPr id="88" name="Rectangle 19">
            <a:extLst>
              <a:ext uri="{FF2B5EF4-FFF2-40B4-BE49-F238E27FC236}">
                <a16:creationId xmlns:a16="http://schemas.microsoft.com/office/drawing/2014/main" id="{263F0563-CF41-6843-84BE-4FBA3139DA23}"/>
              </a:ext>
            </a:extLst>
          </p:cNvPr>
          <p:cNvSpPr/>
          <p:nvPr/>
        </p:nvSpPr>
        <p:spPr>
          <a:xfrm>
            <a:off x="1803978" y="1556875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10161E2-BDC8-0C42-A8D9-87E45422DA6E}"/>
              </a:ext>
            </a:extLst>
          </p:cNvPr>
          <p:cNvSpPr/>
          <p:nvPr/>
        </p:nvSpPr>
        <p:spPr>
          <a:xfrm>
            <a:off x="2238998" y="2892208"/>
            <a:ext cx="2090139" cy="1816526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2F6BFB2-22D2-BE49-8C91-92079F1B5924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2" name="Rectangle">
            <a:extLst>
              <a:ext uri="{FF2B5EF4-FFF2-40B4-BE49-F238E27FC236}">
                <a16:creationId xmlns:a16="http://schemas.microsoft.com/office/drawing/2014/main" id="{0E0603DE-7D01-7244-B0F4-DDABE0DA6AEC}"/>
              </a:ext>
            </a:extLst>
          </p:cNvPr>
          <p:cNvSpPr/>
          <p:nvPr/>
        </p:nvSpPr>
        <p:spPr>
          <a:xfrm>
            <a:off x="2331784" y="3340046"/>
            <a:ext cx="602309" cy="829607"/>
          </a:xfrm>
          <a:prstGeom prst="rect">
            <a:avLst/>
          </a:prstGeom>
          <a:solidFill>
            <a:srgbClr val="0070C0">
              <a:alpha val="41000"/>
            </a:srgbClr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0" tIns="360000" rIns="0" bIns="45719" numCol="1" anchor="t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(genesis)</a:t>
            </a:r>
            <a:endParaRPr sz="1200" dirty="0">
              <a:solidFill>
                <a:schemeClr val="tx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7F368AC-E52E-A549-8102-0573FBCAB62E}"/>
              </a:ext>
            </a:extLst>
          </p:cNvPr>
          <p:cNvGrpSpPr/>
          <p:nvPr/>
        </p:nvGrpSpPr>
        <p:grpSpPr>
          <a:xfrm>
            <a:off x="3002163" y="3340046"/>
            <a:ext cx="602309" cy="829607"/>
            <a:chOff x="2982913" y="3340046"/>
            <a:chExt cx="602309" cy="829607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852FE4A7-4EBF-BE44-B3B1-F3C446939940}"/>
                </a:ext>
              </a:extLst>
            </p:cNvPr>
            <p:cNvSpPr/>
            <p:nvPr/>
          </p:nvSpPr>
          <p:spPr>
            <a:xfrm>
              <a:off x="2982913" y="3340046"/>
              <a:ext cx="602309" cy="829607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B1">
              <a:extLst>
                <a:ext uri="{FF2B5EF4-FFF2-40B4-BE49-F238E27FC236}">
                  <a16:creationId xmlns:a16="http://schemas.microsoft.com/office/drawing/2014/main" id="{BE026720-AC80-9140-8047-4BB989963918}"/>
                </a:ext>
              </a:extLst>
            </p:cNvPr>
            <p:cNvSpPr txBox="1"/>
            <p:nvPr/>
          </p:nvSpPr>
          <p:spPr>
            <a:xfrm>
              <a:off x="2982913" y="3340046"/>
              <a:ext cx="602309" cy="116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B1</a:t>
              </a:r>
            </a:p>
          </p:txBody>
        </p:sp>
        <p:grpSp>
          <p:nvGrpSpPr>
            <p:cNvPr id="96" name="Rectangle 7">
              <a:extLst>
                <a:ext uri="{FF2B5EF4-FFF2-40B4-BE49-F238E27FC236}">
                  <a16:creationId xmlns:a16="http://schemas.microsoft.com/office/drawing/2014/main" id="{3FCE1A44-431F-8744-96A0-7E2B15FABF96}"/>
                </a:ext>
              </a:extLst>
            </p:cNvPr>
            <p:cNvGrpSpPr/>
            <p:nvPr/>
          </p:nvGrpSpPr>
          <p:grpSpPr>
            <a:xfrm>
              <a:off x="3032364" y="3669682"/>
              <a:ext cx="110965" cy="184666"/>
              <a:chOff x="-1" y="-49772"/>
              <a:chExt cx="234525" cy="390291"/>
            </a:xfrm>
          </p:grpSpPr>
          <p:sp>
            <p:nvSpPr>
              <p:cNvPr id="119" name="Rectangle">
                <a:extLst>
                  <a:ext uri="{FF2B5EF4-FFF2-40B4-BE49-F238E27FC236}">
                    <a16:creationId xmlns:a16="http://schemas.microsoft.com/office/drawing/2014/main" id="{328CF17E-B84F-1741-B75F-B7C77F8A93A0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T1">
                <a:extLst>
                  <a:ext uri="{FF2B5EF4-FFF2-40B4-BE49-F238E27FC236}">
                    <a16:creationId xmlns:a16="http://schemas.microsoft.com/office/drawing/2014/main" id="{DD64DAF0-415C-9343-A49B-85115148A667}"/>
                  </a:ext>
                </a:extLst>
              </p:cNvPr>
              <p:cNvSpPr txBox="1"/>
              <p:nvPr/>
            </p:nvSpPr>
            <p:spPr>
              <a:xfrm>
                <a:off x="-1" y="-49772"/>
                <a:ext cx="234525" cy="390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97" name="Rectangle 46">
              <a:extLst>
                <a:ext uri="{FF2B5EF4-FFF2-40B4-BE49-F238E27FC236}">
                  <a16:creationId xmlns:a16="http://schemas.microsoft.com/office/drawing/2014/main" id="{AEF157C7-F30B-DD44-A5ED-0C2B8FE98D81}"/>
                </a:ext>
              </a:extLst>
            </p:cNvPr>
            <p:cNvGrpSpPr/>
            <p:nvPr/>
          </p:nvGrpSpPr>
          <p:grpSpPr>
            <a:xfrm>
              <a:off x="3164145" y="3669681"/>
              <a:ext cx="110965" cy="184666"/>
              <a:chOff x="-1" y="-49773"/>
              <a:chExt cx="234526" cy="390291"/>
            </a:xfrm>
          </p:grpSpPr>
          <p:sp>
            <p:nvSpPr>
              <p:cNvPr id="117" name="Rectangle">
                <a:extLst>
                  <a:ext uri="{FF2B5EF4-FFF2-40B4-BE49-F238E27FC236}">
                    <a16:creationId xmlns:a16="http://schemas.microsoft.com/office/drawing/2014/main" id="{5BC54EE6-23B2-F040-A8F9-70DAB55638BC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18" name="T2">
                <a:extLst>
                  <a:ext uri="{FF2B5EF4-FFF2-40B4-BE49-F238E27FC236}">
                    <a16:creationId xmlns:a16="http://schemas.microsoft.com/office/drawing/2014/main" id="{713A16B1-FA84-524D-B3FA-96B2FD28C79A}"/>
                  </a:ext>
                </a:extLst>
              </p:cNvPr>
              <p:cNvSpPr txBox="1"/>
              <p:nvPr/>
            </p:nvSpPr>
            <p:spPr>
              <a:xfrm>
                <a:off x="0" y="-49773"/>
                <a:ext cx="234525" cy="390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98" name="Rectangle 47">
              <a:extLst>
                <a:ext uri="{FF2B5EF4-FFF2-40B4-BE49-F238E27FC236}">
                  <a16:creationId xmlns:a16="http://schemas.microsoft.com/office/drawing/2014/main" id="{E85CE9F2-961C-8B44-A433-4BD7E4284D78}"/>
                </a:ext>
              </a:extLst>
            </p:cNvPr>
            <p:cNvGrpSpPr/>
            <p:nvPr/>
          </p:nvGrpSpPr>
          <p:grpSpPr>
            <a:xfrm>
              <a:off x="3295926" y="3669681"/>
              <a:ext cx="110965" cy="184666"/>
              <a:chOff x="-1" y="-49773"/>
              <a:chExt cx="234526" cy="390291"/>
            </a:xfrm>
          </p:grpSpPr>
          <p:sp>
            <p:nvSpPr>
              <p:cNvPr id="115" name="Rectangle">
                <a:extLst>
                  <a:ext uri="{FF2B5EF4-FFF2-40B4-BE49-F238E27FC236}">
                    <a16:creationId xmlns:a16="http://schemas.microsoft.com/office/drawing/2014/main" id="{B9794826-B313-A04A-B378-A422BDB49310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16" name="T3">
                <a:extLst>
                  <a:ext uri="{FF2B5EF4-FFF2-40B4-BE49-F238E27FC236}">
                    <a16:creationId xmlns:a16="http://schemas.microsoft.com/office/drawing/2014/main" id="{F3D49446-EE4C-7041-B0CD-852C5E7CA55C}"/>
                  </a:ext>
                </a:extLst>
              </p:cNvPr>
              <p:cNvSpPr txBox="1"/>
              <p:nvPr/>
            </p:nvSpPr>
            <p:spPr>
              <a:xfrm>
                <a:off x="0" y="-49773"/>
                <a:ext cx="234525" cy="390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99" name="Rectangle 48">
              <a:extLst>
                <a:ext uri="{FF2B5EF4-FFF2-40B4-BE49-F238E27FC236}">
                  <a16:creationId xmlns:a16="http://schemas.microsoft.com/office/drawing/2014/main" id="{31672095-ED03-644C-B2B1-9E5F37C39FA6}"/>
                </a:ext>
              </a:extLst>
            </p:cNvPr>
            <p:cNvGrpSpPr/>
            <p:nvPr/>
          </p:nvGrpSpPr>
          <p:grpSpPr>
            <a:xfrm>
              <a:off x="3427706" y="3669681"/>
              <a:ext cx="110965" cy="184666"/>
              <a:chOff x="-1" y="-49773"/>
              <a:chExt cx="234526" cy="390291"/>
            </a:xfrm>
          </p:grpSpPr>
          <p:sp>
            <p:nvSpPr>
              <p:cNvPr id="113" name="Rectangle">
                <a:extLst>
                  <a:ext uri="{FF2B5EF4-FFF2-40B4-BE49-F238E27FC236}">
                    <a16:creationId xmlns:a16="http://schemas.microsoft.com/office/drawing/2014/main" id="{40D40CCD-99A6-F844-A8A7-E2DA939DACF2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14" name="T4">
                <a:extLst>
                  <a:ext uri="{FF2B5EF4-FFF2-40B4-BE49-F238E27FC236}">
                    <a16:creationId xmlns:a16="http://schemas.microsoft.com/office/drawing/2014/main" id="{74E0DCFE-872F-854F-81C1-B5BA2D78EF97}"/>
                  </a:ext>
                </a:extLst>
              </p:cNvPr>
              <p:cNvSpPr txBox="1"/>
              <p:nvPr/>
            </p:nvSpPr>
            <p:spPr>
              <a:xfrm>
                <a:off x="0" y="-49773"/>
                <a:ext cx="234525" cy="390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endParaRPr dirty="0"/>
              </a:p>
            </p:txBody>
          </p:sp>
        </p:grpSp>
      </p:grp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1B608B01-2327-BC4A-9F68-BFA76FE04235}"/>
              </a:ext>
            </a:extLst>
          </p:cNvPr>
          <p:cNvCxnSpPr>
            <a:cxnSpLocks/>
          </p:cNvCxnSpPr>
          <p:nvPr/>
        </p:nvCxnSpPr>
        <p:spPr>
          <a:xfrm rot="10800000">
            <a:off x="2645524" y="3340046"/>
            <a:ext cx="498967" cy="3004"/>
          </a:xfrm>
          <a:prstGeom prst="bentConnector4">
            <a:avLst>
              <a:gd name="adj1" fmla="val -850"/>
              <a:gd name="adj2" fmla="val 5302064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B1">
            <a:extLst>
              <a:ext uri="{FF2B5EF4-FFF2-40B4-BE49-F238E27FC236}">
                <a16:creationId xmlns:a16="http://schemas.microsoft.com/office/drawing/2014/main" id="{47D4BDC6-CA09-AA49-9FF2-D3C3B025016F}"/>
              </a:ext>
            </a:extLst>
          </p:cNvPr>
          <p:cNvSpPr txBox="1"/>
          <p:nvPr/>
        </p:nvSpPr>
        <p:spPr>
          <a:xfrm>
            <a:off x="2331784" y="3340046"/>
            <a:ext cx="602309" cy="1164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BB495F6-FFB5-4F4C-BF99-5512B1827582}"/>
              </a:ext>
            </a:extLst>
          </p:cNvPr>
          <p:cNvGrpSpPr/>
          <p:nvPr/>
        </p:nvGrpSpPr>
        <p:grpSpPr>
          <a:xfrm>
            <a:off x="3564096" y="3340046"/>
            <a:ext cx="701129" cy="829607"/>
            <a:chOff x="3535221" y="3340046"/>
            <a:chExt cx="701129" cy="829607"/>
          </a:xfrm>
        </p:grpSpPr>
        <p:sp>
          <p:nvSpPr>
            <p:cNvPr id="93" name="Rectangle">
              <a:extLst>
                <a:ext uri="{FF2B5EF4-FFF2-40B4-BE49-F238E27FC236}">
                  <a16:creationId xmlns:a16="http://schemas.microsoft.com/office/drawing/2014/main" id="{A0F8EBEB-5492-0D4B-8562-4AC1C5696BA1}"/>
                </a:ext>
              </a:extLst>
            </p:cNvPr>
            <p:cNvSpPr/>
            <p:nvPr/>
          </p:nvSpPr>
          <p:spPr>
            <a:xfrm>
              <a:off x="3634041" y="3340046"/>
              <a:ext cx="602309" cy="829607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8C54B882-65E1-D341-A619-52E595CD06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35221" y="3340046"/>
              <a:ext cx="498967" cy="3004"/>
            </a:xfrm>
            <a:prstGeom prst="bentConnector4">
              <a:avLst>
                <a:gd name="adj1" fmla="val -850"/>
                <a:gd name="adj2" fmla="val 5622470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B1">
              <a:extLst>
                <a:ext uri="{FF2B5EF4-FFF2-40B4-BE49-F238E27FC236}">
                  <a16:creationId xmlns:a16="http://schemas.microsoft.com/office/drawing/2014/main" id="{324545B2-D7D4-014D-807B-495BFF41DB5E}"/>
                </a:ext>
              </a:extLst>
            </p:cNvPr>
            <p:cNvSpPr txBox="1"/>
            <p:nvPr/>
          </p:nvSpPr>
          <p:spPr>
            <a:xfrm>
              <a:off x="3634041" y="3340046"/>
              <a:ext cx="602309" cy="116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>
                  <a:solidFill>
                    <a:schemeClr val="tx1"/>
                  </a:solidFill>
                </a:rPr>
                <a:t>B</a:t>
              </a: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Rectangle 7">
              <a:extLst>
                <a:ext uri="{FF2B5EF4-FFF2-40B4-BE49-F238E27FC236}">
                  <a16:creationId xmlns:a16="http://schemas.microsoft.com/office/drawing/2014/main" id="{54468979-2B76-A945-831C-E824527767FE}"/>
                </a:ext>
              </a:extLst>
            </p:cNvPr>
            <p:cNvGrpSpPr/>
            <p:nvPr/>
          </p:nvGrpSpPr>
          <p:grpSpPr>
            <a:xfrm>
              <a:off x="3693218" y="3669681"/>
              <a:ext cx="110965" cy="184666"/>
              <a:chOff x="-1" y="-49774"/>
              <a:chExt cx="234525" cy="390291"/>
            </a:xfrm>
          </p:grpSpPr>
          <p:sp>
            <p:nvSpPr>
              <p:cNvPr id="111" name="Rectangle">
                <a:extLst>
                  <a:ext uri="{FF2B5EF4-FFF2-40B4-BE49-F238E27FC236}">
                    <a16:creationId xmlns:a16="http://schemas.microsoft.com/office/drawing/2014/main" id="{05FD722B-FCE8-2743-9722-53D617FFFB01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2" name="T1">
                <a:extLst>
                  <a:ext uri="{FF2B5EF4-FFF2-40B4-BE49-F238E27FC236}">
                    <a16:creationId xmlns:a16="http://schemas.microsoft.com/office/drawing/2014/main" id="{14CA021F-40C9-114C-B3DB-E4A30C72B013}"/>
                  </a:ext>
                </a:extLst>
              </p:cNvPr>
              <p:cNvSpPr txBox="1"/>
              <p:nvPr/>
            </p:nvSpPr>
            <p:spPr>
              <a:xfrm>
                <a:off x="-1" y="-49774"/>
                <a:ext cx="234525" cy="390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105" name="Rectangle 46">
              <a:extLst>
                <a:ext uri="{FF2B5EF4-FFF2-40B4-BE49-F238E27FC236}">
                  <a16:creationId xmlns:a16="http://schemas.microsoft.com/office/drawing/2014/main" id="{5EF93088-6FEA-F542-9119-115F04AE88F3}"/>
                </a:ext>
              </a:extLst>
            </p:cNvPr>
            <p:cNvGrpSpPr/>
            <p:nvPr/>
          </p:nvGrpSpPr>
          <p:grpSpPr>
            <a:xfrm>
              <a:off x="3824999" y="3669681"/>
              <a:ext cx="110965" cy="184666"/>
              <a:chOff x="-1" y="-49774"/>
              <a:chExt cx="234525" cy="390291"/>
            </a:xfrm>
          </p:grpSpPr>
          <p:sp>
            <p:nvSpPr>
              <p:cNvPr id="109" name="Rectangle">
                <a:extLst>
                  <a:ext uri="{FF2B5EF4-FFF2-40B4-BE49-F238E27FC236}">
                    <a16:creationId xmlns:a16="http://schemas.microsoft.com/office/drawing/2014/main" id="{3F6909BA-D26C-D349-A2BD-FBC3040A61BF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10" name="T2">
                <a:extLst>
                  <a:ext uri="{FF2B5EF4-FFF2-40B4-BE49-F238E27FC236}">
                    <a16:creationId xmlns:a16="http://schemas.microsoft.com/office/drawing/2014/main" id="{6E92313E-5389-2140-97C2-C3656542694B}"/>
                  </a:ext>
                </a:extLst>
              </p:cNvPr>
              <p:cNvSpPr txBox="1"/>
              <p:nvPr/>
            </p:nvSpPr>
            <p:spPr>
              <a:xfrm>
                <a:off x="-1" y="-49774"/>
                <a:ext cx="234525" cy="390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106" name="Rectangle 47">
              <a:extLst>
                <a:ext uri="{FF2B5EF4-FFF2-40B4-BE49-F238E27FC236}">
                  <a16:creationId xmlns:a16="http://schemas.microsoft.com/office/drawing/2014/main" id="{D6C612BA-FF4E-BD4D-BBEC-D4EC39644870}"/>
                </a:ext>
              </a:extLst>
            </p:cNvPr>
            <p:cNvGrpSpPr/>
            <p:nvPr/>
          </p:nvGrpSpPr>
          <p:grpSpPr>
            <a:xfrm>
              <a:off x="3956779" y="3669681"/>
              <a:ext cx="110965" cy="184666"/>
              <a:chOff x="-1" y="-49774"/>
              <a:chExt cx="234525" cy="390291"/>
            </a:xfrm>
          </p:grpSpPr>
          <p:sp>
            <p:nvSpPr>
              <p:cNvPr id="107" name="Rectangle">
                <a:extLst>
                  <a:ext uri="{FF2B5EF4-FFF2-40B4-BE49-F238E27FC236}">
                    <a16:creationId xmlns:a16="http://schemas.microsoft.com/office/drawing/2014/main" id="{2E9007C3-A399-D34E-954C-FA6138A2C094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08" name="T3">
                <a:extLst>
                  <a:ext uri="{FF2B5EF4-FFF2-40B4-BE49-F238E27FC236}">
                    <a16:creationId xmlns:a16="http://schemas.microsoft.com/office/drawing/2014/main" id="{20EF1A3A-7BDF-334C-B71C-04657C3B259C}"/>
                  </a:ext>
                </a:extLst>
              </p:cNvPr>
              <p:cNvSpPr txBox="1"/>
              <p:nvPr/>
            </p:nvSpPr>
            <p:spPr>
              <a:xfrm>
                <a:off x="-1" y="-49774"/>
                <a:ext cx="234525" cy="390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10192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lang="en-US" dirty="0"/>
              <a:t>Channel</a:t>
            </a:r>
            <a:r>
              <a:rPr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573967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360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5AE67-ACE7-724F-B476-26A7E63B1F19}"/>
              </a:ext>
            </a:extLst>
          </p:cNvPr>
          <p:cNvSpPr/>
          <p:nvPr/>
        </p:nvSpPr>
        <p:spPr>
          <a:xfrm>
            <a:off x="2238998" y="2892208"/>
            <a:ext cx="2090139" cy="1816526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91AE8-D878-2B44-AFE0-198B01C215E5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8CF1D1-E75B-AC44-88E1-A762A66F3F46}"/>
              </a:ext>
            </a:extLst>
          </p:cNvPr>
          <p:cNvSpPr/>
          <p:nvPr/>
        </p:nvSpPr>
        <p:spPr>
          <a:xfrm>
            <a:off x="3715084" y="3050948"/>
            <a:ext cx="559591" cy="554570"/>
          </a:xfrm>
          <a:prstGeom prst="roundRect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7EAEED-A2D9-974B-99C2-CF986F5143F2}"/>
              </a:ext>
            </a:extLst>
          </p:cNvPr>
          <p:cNvCxnSpPr>
            <a:cxnSpLocks/>
            <a:stCxn id="16" idx="0"/>
            <a:endCxn id="25" idx="7"/>
          </p:cNvCxnSpPr>
          <p:nvPr/>
        </p:nvCxnSpPr>
        <p:spPr>
          <a:xfrm flipH="1">
            <a:off x="3991013" y="3689941"/>
            <a:ext cx="3866" cy="5794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0EB6CA4-8694-954D-B7D2-E5C2EF6033D9}"/>
              </a:ext>
            </a:extLst>
          </p:cNvPr>
          <p:cNvSpPr/>
          <p:nvPr/>
        </p:nvSpPr>
        <p:spPr>
          <a:xfrm flipV="1">
            <a:off x="3913878" y="3527940"/>
            <a:ext cx="162001" cy="162001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A7DDF6-F51D-B643-AF7B-A040B9AAB67E}"/>
              </a:ext>
            </a:extLst>
          </p:cNvPr>
          <p:cNvCxnSpPr>
            <a:cxnSpLocks/>
            <a:stCxn id="19" idx="0"/>
            <a:endCxn id="25" idx="1"/>
          </p:cNvCxnSpPr>
          <p:nvPr/>
        </p:nvCxnSpPr>
        <p:spPr>
          <a:xfrm flipH="1">
            <a:off x="2621369" y="3693646"/>
            <a:ext cx="377" cy="5757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3F3618E-A2C7-5A4A-802F-35746F26E281}"/>
              </a:ext>
            </a:extLst>
          </p:cNvPr>
          <p:cNvSpPr/>
          <p:nvPr/>
        </p:nvSpPr>
        <p:spPr>
          <a:xfrm>
            <a:off x="2326888" y="3050948"/>
            <a:ext cx="559591" cy="554570"/>
          </a:xfrm>
          <a:prstGeom prst="roundRect">
            <a:avLst/>
          </a:prstGeom>
          <a:solidFill>
            <a:srgbClr val="FFC00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38620D-DD4E-A144-BBE5-175E5CF8059D}"/>
              </a:ext>
            </a:extLst>
          </p:cNvPr>
          <p:cNvSpPr/>
          <p:nvPr/>
        </p:nvSpPr>
        <p:spPr>
          <a:xfrm flipV="1">
            <a:off x="2540745" y="3531645"/>
            <a:ext cx="162001" cy="162001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9D4603-ADA9-694B-9FB0-B423B6D5E91D}"/>
              </a:ext>
            </a:extLst>
          </p:cNvPr>
          <p:cNvSpPr/>
          <p:nvPr/>
        </p:nvSpPr>
        <p:spPr>
          <a:xfrm>
            <a:off x="2337707" y="4224278"/>
            <a:ext cx="1936968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319B879-7826-5545-A5C1-1639321AA2FD}"/>
              </a:ext>
            </a:extLst>
          </p:cNvPr>
          <p:cNvSpPr/>
          <p:nvPr/>
        </p:nvSpPr>
        <p:spPr>
          <a:xfrm>
            <a:off x="9097929" y="2158795"/>
            <a:ext cx="1099838" cy="1089970"/>
          </a:xfrm>
          <a:prstGeom prst="roundRect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P2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DADF1B-7137-6041-8B0B-370ED9F72806}"/>
              </a:ext>
            </a:extLst>
          </p:cNvPr>
          <p:cNvCxnSpPr>
            <a:cxnSpLocks/>
            <a:stCxn id="44" idx="0"/>
            <a:endCxn id="47" idx="7"/>
          </p:cNvCxnSpPr>
          <p:nvPr/>
        </p:nvCxnSpPr>
        <p:spPr>
          <a:xfrm flipH="1">
            <a:off x="9640248" y="3414692"/>
            <a:ext cx="7598" cy="116100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134BAEA-33C5-B847-A3BA-B9260828FD2A}"/>
              </a:ext>
            </a:extLst>
          </p:cNvPr>
          <p:cNvSpPr/>
          <p:nvPr/>
        </p:nvSpPr>
        <p:spPr>
          <a:xfrm flipV="1">
            <a:off x="9488645" y="3096290"/>
            <a:ext cx="318402" cy="318402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921B22-2324-A045-9D54-534ED289C6B4}"/>
              </a:ext>
            </a:extLst>
          </p:cNvPr>
          <p:cNvCxnSpPr>
            <a:cxnSpLocks/>
            <a:stCxn id="49" idx="0"/>
            <a:endCxn id="47" idx="1"/>
          </p:cNvCxnSpPr>
          <p:nvPr/>
        </p:nvCxnSpPr>
        <p:spPr>
          <a:xfrm flipH="1">
            <a:off x="6948308" y="3421974"/>
            <a:ext cx="739" cy="115372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028316D-4829-3D4D-AB0D-956B229CF451}"/>
              </a:ext>
            </a:extLst>
          </p:cNvPr>
          <p:cNvSpPr/>
          <p:nvPr/>
        </p:nvSpPr>
        <p:spPr>
          <a:xfrm>
            <a:off x="6369525" y="2158795"/>
            <a:ext cx="1099838" cy="1089969"/>
          </a:xfrm>
          <a:prstGeom prst="roundRect">
            <a:avLst/>
          </a:prstGeom>
          <a:solidFill>
            <a:srgbClr val="FFC00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9D55B41-5219-A24C-BBCE-714C3B4DC81E}"/>
              </a:ext>
            </a:extLst>
          </p:cNvPr>
          <p:cNvSpPr/>
          <p:nvPr/>
        </p:nvSpPr>
        <p:spPr>
          <a:xfrm flipV="1">
            <a:off x="6789846" y="3103572"/>
            <a:ext cx="318402" cy="318402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2DC34D-89D4-2343-9FCF-0EF8F13836D5}"/>
              </a:ext>
            </a:extLst>
          </p:cNvPr>
          <p:cNvSpPr/>
          <p:nvPr/>
        </p:nvSpPr>
        <p:spPr>
          <a:xfrm>
            <a:off x="6390789" y="4464895"/>
            <a:ext cx="3806978" cy="75658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A5FE0D-14D5-344D-923C-8CB2418A796F}"/>
              </a:ext>
            </a:extLst>
          </p:cNvPr>
          <p:cNvCxnSpPr>
            <a:cxnSpLocks/>
            <a:stCxn id="57" idx="0"/>
            <a:endCxn id="47" idx="0"/>
          </p:cNvCxnSpPr>
          <p:nvPr/>
        </p:nvCxnSpPr>
        <p:spPr>
          <a:xfrm flipH="1">
            <a:off x="8294278" y="3986295"/>
            <a:ext cx="3965" cy="4786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89ACFCD0-0EAB-DB4B-9666-749D767FD848}"/>
              </a:ext>
            </a:extLst>
          </p:cNvPr>
          <p:cNvSpPr/>
          <p:nvPr/>
        </p:nvSpPr>
        <p:spPr>
          <a:xfrm>
            <a:off x="7718721" y="2723116"/>
            <a:ext cx="1099838" cy="1089969"/>
          </a:xfrm>
          <a:prstGeom prst="roundRect">
            <a:avLst/>
          </a:prstGeom>
          <a:solidFill>
            <a:srgbClr val="00B05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O1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D3030A-7C46-084F-9EA4-C82436A9BF66}"/>
              </a:ext>
            </a:extLst>
          </p:cNvPr>
          <p:cNvSpPr/>
          <p:nvPr/>
        </p:nvSpPr>
        <p:spPr>
          <a:xfrm flipV="1">
            <a:off x="8139042" y="3667893"/>
            <a:ext cx="318402" cy="318402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6CC65FE-CB3F-1D43-9314-00876950AAB1}"/>
              </a:ext>
            </a:extLst>
          </p:cNvPr>
          <p:cNvSpPr/>
          <p:nvPr/>
        </p:nvSpPr>
        <p:spPr>
          <a:xfrm>
            <a:off x="3029443" y="3451381"/>
            <a:ext cx="559591" cy="554570"/>
          </a:xfrm>
          <a:prstGeom prst="roundRect">
            <a:avLst/>
          </a:prstGeom>
          <a:solidFill>
            <a:srgbClr val="00B05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36000" bIns="45719" numCol="1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O1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03B742-7D03-584F-8801-2FB03C349191}"/>
              </a:ext>
            </a:extLst>
          </p:cNvPr>
          <p:cNvCxnSpPr>
            <a:cxnSpLocks/>
            <a:stCxn id="64" idx="0"/>
            <a:endCxn id="25" idx="0"/>
          </p:cNvCxnSpPr>
          <p:nvPr/>
        </p:nvCxnSpPr>
        <p:spPr>
          <a:xfrm>
            <a:off x="3306191" y="4084092"/>
            <a:ext cx="0" cy="1401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58C26D1-ED3F-B54E-9CF2-683EDC306BC3}"/>
              </a:ext>
            </a:extLst>
          </p:cNvPr>
          <p:cNvSpPr/>
          <p:nvPr/>
        </p:nvSpPr>
        <p:spPr>
          <a:xfrm flipV="1">
            <a:off x="3225190" y="3922091"/>
            <a:ext cx="162001" cy="162001"/>
          </a:xfrm>
          <a:prstGeom prst="ellipse">
            <a:avLst/>
          </a:prstGeom>
          <a:solidFill>
            <a:srgbClr val="FF000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92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86DA2BF-4D82-2D4B-B69E-8070332014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lang="en-US" dirty="0"/>
              <a:t>Endorsement Policy</a:t>
            </a:r>
            <a:endParaRPr dirty="0"/>
          </a:p>
        </p:txBody>
      </p:sp>
      <p:sp>
        <p:nvSpPr>
          <p:cNvPr id="88" name="Rectangle 19">
            <a:extLst>
              <a:ext uri="{FF2B5EF4-FFF2-40B4-BE49-F238E27FC236}">
                <a16:creationId xmlns:a16="http://schemas.microsoft.com/office/drawing/2014/main" id="{263F0563-CF41-6843-84BE-4FBA3139DA23}"/>
              </a:ext>
            </a:extLst>
          </p:cNvPr>
          <p:cNvSpPr/>
          <p:nvPr/>
        </p:nvSpPr>
        <p:spPr>
          <a:xfrm>
            <a:off x="1803978" y="1556875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10161E2-BDC8-0C42-A8D9-87E45422DA6E}"/>
              </a:ext>
            </a:extLst>
          </p:cNvPr>
          <p:cNvSpPr/>
          <p:nvPr/>
        </p:nvSpPr>
        <p:spPr>
          <a:xfrm>
            <a:off x="2238998" y="2892208"/>
            <a:ext cx="2090139" cy="1816526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2F6BFB2-22D2-BE49-8C91-92079F1B5924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282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dirty="0"/>
              <a:t>Ledger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573967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"/>
          <p:cNvSpPr/>
          <p:nvPr/>
        </p:nvSpPr>
        <p:spPr>
          <a:xfrm>
            <a:off x="2564652" y="3239900"/>
            <a:ext cx="1475146" cy="1153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800" b="1" dirty="0"/>
              <a:t>L</a:t>
            </a:r>
            <a:endParaRPr b="1" dirty="0"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96982DEF-C3CB-A742-840A-821382B23DAB}"/>
              </a:ext>
            </a:extLst>
          </p:cNvPr>
          <p:cNvSpPr/>
          <p:nvPr/>
        </p:nvSpPr>
        <p:spPr>
          <a:xfrm>
            <a:off x="6275618" y="2357220"/>
            <a:ext cx="3732941" cy="2918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6000" b="1" dirty="0"/>
              <a:t>L</a:t>
            </a:r>
            <a:endParaRPr sz="6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5AE67-ACE7-724F-B476-26A7E63B1F19}"/>
              </a:ext>
            </a:extLst>
          </p:cNvPr>
          <p:cNvSpPr/>
          <p:nvPr/>
        </p:nvSpPr>
        <p:spPr>
          <a:xfrm>
            <a:off x="2309019" y="2953062"/>
            <a:ext cx="1983526" cy="17238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91AE8-D878-2B44-AFE0-198B01C215E5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lang="en-US" dirty="0"/>
              <a:t>Membership Service Provider (MSP)</a:t>
            </a:r>
            <a:r>
              <a:rPr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573967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5AE67-ACE7-724F-B476-26A7E63B1F19}"/>
              </a:ext>
            </a:extLst>
          </p:cNvPr>
          <p:cNvSpPr/>
          <p:nvPr/>
        </p:nvSpPr>
        <p:spPr>
          <a:xfrm>
            <a:off x="2309019" y="2953062"/>
            <a:ext cx="1983526" cy="17238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91AE8-D878-2B44-AFE0-198B01C215E5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2615DD90-7F0B-CC4D-9771-4BF45BD7C7C9}"/>
              </a:ext>
            </a:extLst>
          </p:cNvPr>
          <p:cNvSpPr/>
          <p:nvPr/>
        </p:nvSpPr>
        <p:spPr>
          <a:xfrm>
            <a:off x="2393876" y="3447122"/>
            <a:ext cx="1813809" cy="735744"/>
          </a:xfrm>
          <a:prstGeom prst="flowChartTerminator">
            <a:avLst/>
          </a:prstGeom>
          <a:solidFill>
            <a:srgbClr val="7030A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19" tIns="251999" rIns="45719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ORG.MSP</a:t>
            </a:r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82D98ADE-B4C5-FC40-ACE9-67FB3B65186E}"/>
              </a:ext>
            </a:extLst>
          </p:cNvPr>
          <p:cNvSpPr/>
          <p:nvPr/>
        </p:nvSpPr>
        <p:spPr>
          <a:xfrm>
            <a:off x="6275617" y="2936846"/>
            <a:ext cx="3732941" cy="1740085"/>
          </a:xfrm>
          <a:prstGeom prst="flowChartTerminator">
            <a:avLst/>
          </a:prstGeom>
          <a:solidFill>
            <a:srgbClr val="7030A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19" tIns="432000" rIns="45719" bIns="503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ORG.MSP</a:t>
            </a:r>
          </a:p>
        </p:txBody>
      </p:sp>
    </p:spTree>
    <p:extLst>
      <p:ext uri="{BB962C8B-B14F-4D97-AF65-F5344CB8AC3E}">
        <p14:creationId xmlns:p14="http://schemas.microsoft.com/office/powerpoint/2010/main" val="4778848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B51EE4-B61E-E443-8AF2-E288A1C394D6}"/>
              </a:ext>
            </a:extLst>
          </p:cNvPr>
          <p:cNvSpPr/>
          <p:nvPr/>
        </p:nvSpPr>
        <p:spPr>
          <a:xfrm>
            <a:off x="6275618" y="1980262"/>
            <a:ext cx="3732941" cy="3699447"/>
          </a:xfrm>
          <a:prstGeom prst="roundRect">
            <a:avLst/>
          </a:prstGeom>
          <a:solidFill>
            <a:srgbClr val="00B050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/>
          <a:lstStyle>
            <a:lvl1pPr defTabSz="822959">
              <a:defRPr sz="3239"/>
            </a:lvl1pPr>
          </a:lstStyle>
          <a:p>
            <a:r>
              <a:rPr lang="en-US" dirty="0"/>
              <a:t>Orderer</a:t>
            </a:r>
            <a:endParaRPr dirty="0"/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573967"/>
            <a:ext cx="8943280" cy="451203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5AE67-ACE7-724F-B476-26A7E63B1F19}"/>
              </a:ext>
            </a:extLst>
          </p:cNvPr>
          <p:cNvSpPr/>
          <p:nvPr/>
        </p:nvSpPr>
        <p:spPr>
          <a:xfrm>
            <a:off x="2309019" y="2953062"/>
            <a:ext cx="1983526" cy="17238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91AE8-D878-2B44-AFE0-198B01C215E5}"/>
              </a:ext>
            </a:extLst>
          </p:cNvPr>
          <p:cNvSpPr/>
          <p:nvPr/>
        </p:nvSpPr>
        <p:spPr>
          <a:xfrm>
            <a:off x="5895079" y="1862135"/>
            <a:ext cx="4494018" cy="390572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14C1DC-EAD6-1448-A00D-49D1CC8344C6}"/>
              </a:ext>
            </a:extLst>
          </p:cNvPr>
          <p:cNvSpPr/>
          <p:nvPr/>
        </p:nvSpPr>
        <p:spPr>
          <a:xfrm>
            <a:off x="2563209" y="3084040"/>
            <a:ext cx="1475146" cy="1461910"/>
          </a:xfrm>
          <a:prstGeom prst="roundRect">
            <a:avLst/>
          </a:prstGeom>
          <a:solidFill>
            <a:srgbClr val="00B050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166014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131</Words>
  <Application>Microsoft Macintosh PowerPoint</Application>
  <PresentationFormat>Widescreen</PresentationFormat>
  <Paragraphs>91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Diagrams for Documentation</vt:lpstr>
      <vt:lpstr>Glossary</vt:lpstr>
      <vt:lpstr>Blockchain </vt:lpstr>
      <vt:lpstr>Block</vt:lpstr>
      <vt:lpstr>Channel </vt:lpstr>
      <vt:lpstr>Endorsement Policy</vt:lpstr>
      <vt:lpstr>Ledger </vt:lpstr>
      <vt:lpstr>Membership Service Provider (MSP) </vt:lpstr>
      <vt:lpstr>Orderer</vt:lpstr>
      <vt:lpstr>Ordering Service</vt:lpstr>
      <vt:lpstr>Organization </vt:lpstr>
      <vt:lpstr>Peer </vt:lpstr>
      <vt:lpstr>Transaction </vt:lpstr>
      <vt:lpstr>World State, State Database, Current State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Microsoft Office User</cp:lastModifiedBy>
  <cp:revision>82</cp:revision>
  <dcterms:modified xsi:type="dcterms:W3CDTF">2018-04-11T12:13:34Z</dcterms:modified>
</cp:coreProperties>
</file>