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90" r:id="rId5"/>
    <p:sldId id="265" r:id="rId6"/>
    <p:sldId id="286" r:id="rId7"/>
    <p:sldId id="287" r:id="rId8"/>
    <p:sldId id="289" r:id="rId9"/>
    <p:sldId id="291" r:id="rId10"/>
    <p:sldId id="419" r:id="rId11"/>
    <p:sldId id="413" r:id="rId12"/>
    <p:sldId id="397" r:id="rId13"/>
    <p:sldId id="416" r:id="rId14"/>
    <p:sldId id="398" r:id="rId15"/>
    <p:sldId id="399" r:id="rId16"/>
    <p:sldId id="400" r:id="rId17"/>
    <p:sldId id="401" r:id="rId18"/>
    <p:sldId id="402" r:id="rId19"/>
    <p:sldId id="411" r:id="rId20"/>
    <p:sldId id="404" r:id="rId21"/>
    <p:sldId id="405" r:id="rId22"/>
    <p:sldId id="407" r:id="rId23"/>
    <p:sldId id="412" r:id="rId24"/>
    <p:sldId id="408" r:id="rId25"/>
    <p:sldId id="414" r:id="rId26"/>
    <p:sldId id="292" r:id="rId27"/>
    <p:sldId id="410" r:id="rId28"/>
    <p:sldId id="417" r:id="rId29"/>
    <p:sldId id="418" r:id="rId30"/>
    <p:sldId id="423" r:id="rId31"/>
    <p:sldId id="427" r:id="rId32"/>
    <p:sldId id="422" r:id="rId33"/>
    <p:sldId id="430" r:id="rId34"/>
    <p:sldId id="429" r:id="rId35"/>
    <p:sldId id="431" r:id="rId36"/>
    <p:sldId id="424" r:id="rId37"/>
    <p:sldId id="425" r:id="rId38"/>
    <p:sldId id="426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9898"/>
    <a:srgbClr val="D883FF"/>
    <a:srgbClr val="DBE4F3"/>
    <a:srgbClr val="FFFFFF"/>
    <a:srgbClr val="AB7942"/>
    <a:srgbClr val="FFFC00"/>
    <a:srgbClr val="00FDFF"/>
    <a:srgbClr val="FF9300"/>
    <a:srgbClr val="4271C2"/>
    <a:srgbClr val="4C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/>
    <p:restoredTop sz="97059"/>
  </p:normalViewPr>
  <p:slideViewPr>
    <p:cSldViewPr snapToGrid="0" snapToObjects="1">
      <p:cViewPr varScale="1">
        <p:scale>
          <a:sx n="156" d="100"/>
          <a:sy n="156" d="100"/>
        </p:scale>
        <p:origin x="1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400" b="1"/>
            </a:pPr>
            <a:r>
              <a:rPr dirty="0"/>
              <a:t>The Visual Vocabulary expressed in facts</a:t>
            </a:r>
          </a:p>
          <a:p>
            <a:pPr>
              <a:defRPr sz="1400"/>
            </a:pPr>
            <a:r>
              <a:rPr dirty="0"/>
              <a:t>Ledger L comprises blockchain BC and World State WS. Blockchain BC defines World State WS. Also expressible as: World state WS is derived from blockchain BC.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7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44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9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1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76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0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1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9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4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The Visual Vocabulary expressed in facts</a:t>
            </a:r>
          </a:p>
          <a:p>
            <a:r>
              <a:t>In this blockchain there exists a block 1, 2 and 3.</a:t>
            </a:r>
          </a:p>
          <a:p>
            <a:r>
              <a:t>Block 1 has block header Bhr1.</a:t>
            </a:r>
          </a:p>
          <a:p>
            <a:r>
              <a:t>The blockdata Dat1 of block 1 consists of transaction txn1, txn2, txn3 and txn4.</a:t>
            </a:r>
          </a:p>
          <a:p>
            <a:r>
              <a:t>Block 1 has as metadata Met1. Blockheader 2 is chained to blockheader1. Note: this could also be expresses as; the value of the field hash of previous block in block 2 is equal to the value of the hash of block 1 Definition (emphasis on semantics): Transaction as used above means the union of the proposal hash, the transaction response from the endorser, the Read-Write set and the signatures of all endorsers. Definition (emphasis on progressive disclosure): Transaction as used above means the union of the transaction header, the list of endorsers and the endorser’s response.</a:t>
            </a:r>
          </a:p>
        </p:txBody>
      </p:sp>
    </p:spTree>
    <p:extLst>
      <p:ext uri="{BB962C8B-B14F-4D97-AF65-F5344CB8AC3E}">
        <p14:creationId xmlns:p14="http://schemas.microsoft.com/office/powerpoint/2010/main" val="4086561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93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66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46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894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30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389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140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5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7" name="Shape 6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</a:p>
          <a:p>
            <a:r>
              <a:rPr dirty="0" err="1"/>
              <a:t>Blockheader</a:t>
            </a:r>
            <a:r>
              <a:rPr dirty="0"/>
              <a:t> Bhr1 of block 1 consists of block number 1, the hash of the previous block and the hash of the current block.</a:t>
            </a:r>
          </a:p>
        </p:txBody>
      </p:sp>
    </p:spTree>
    <p:extLst>
      <p:ext uri="{BB962C8B-B14F-4D97-AF65-F5344CB8AC3E}">
        <p14:creationId xmlns:p14="http://schemas.microsoft.com/office/powerpoint/2010/main" val="53328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2" name="Shape 7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The Visual Vocabulary expressed in facts</a:t>
            </a:r>
            <a:endParaRPr i="1" dirty="0"/>
          </a:p>
          <a:p>
            <a:r>
              <a:rPr dirty="0"/>
              <a:t>The transaction T1 in </a:t>
            </a:r>
            <a:r>
              <a:rPr dirty="0" err="1"/>
              <a:t>blockdata</a:t>
            </a:r>
            <a:r>
              <a:rPr dirty="0"/>
              <a:t> Dat1 of block B1 consists of transaction header Txnhr1, the list of endorsers Endlst1 and the endorser response Res1.</a:t>
            </a:r>
          </a:p>
        </p:txBody>
      </p:sp>
    </p:spTree>
    <p:extLst>
      <p:ext uri="{BB962C8B-B14F-4D97-AF65-F5344CB8AC3E}">
        <p14:creationId xmlns:p14="http://schemas.microsoft.com/office/powerpoint/2010/main" val="2617788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5" name="Shape 7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Visual vocabulary</a:t>
            </a:r>
          </a:p>
          <a:p>
            <a:r>
              <a:rPr dirty="0"/>
              <a:t>The field hash of the previous block in block 0 (also known as Genesis block) has the value nil; the value of the hash of block 0 is 003.</a:t>
            </a:r>
          </a:p>
          <a:p>
            <a:r>
              <a:rPr dirty="0"/>
              <a:t>The field hash of the previous block in block 1 has the value 003; the value of the hash of block 1 is 007.</a:t>
            </a:r>
          </a:p>
          <a:p>
            <a:endParaRPr dirty="0"/>
          </a:p>
          <a:p>
            <a:r>
              <a:rPr dirty="0"/>
              <a:t>Transaction T1 is committed as the first transaction into block 1; the contents of transaction T1 is: Car0 is currently of color blue; CAR0 is made by Toyota and is of model Prius; Car0 is currently owned by Tomoko.</a:t>
            </a:r>
          </a:p>
          <a:p>
            <a:r>
              <a:rPr dirty="0"/>
              <a:t>Transaction T2 is committed as the second transaction into block 1; the contents of transaction T2 is: Car1 is currently of color red; CAR1 is made by Ford and is of model Mustang; Car1 is currently owned by Brad.</a:t>
            </a:r>
          </a:p>
          <a:p>
            <a:r>
              <a:rPr dirty="0"/>
              <a:t>Transaction T3 is committed as the third transaction into block 1; the contents of transaction T3 is: Car2 is currently of color green; CAR2 is made by Hyundai and is of model Tucson; Car2 is currently owned by </a:t>
            </a:r>
            <a:r>
              <a:rPr dirty="0" err="1"/>
              <a:t>Jin</a:t>
            </a:r>
            <a:r>
              <a:rPr dirty="0"/>
              <a:t> Soo.</a:t>
            </a:r>
          </a:p>
          <a:p>
            <a:r>
              <a:rPr dirty="0"/>
              <a:t>Transaction T4 is committed as the fourth transaction into block 1; the contents of transaction T4 is: Car3 is currently of color yellow; CAR3 is made by Volkswagen and is of model Passat; Car3 is currently owned by Max.</a:t>
            </a:r>
          </a:p>
        </p:txBody>
      </p:sp>
    </p:spTree>
    <p:extLst>
      <p:ext uri="{BB962C8B-B14F-4D97-AF65-F5344CB8AC3E}">
        <p14:creationId xmlns:p14="http://schemas.microsoft.com/office/powerpoint/2010/main" val="323393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00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77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2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2400" y="6404290"/>
            <a:ext cx="263982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61503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317418" y="6404290"/>
            <a:ext cx="263983" cy="269241"/>
          </a:xfrm>
          <a:prstGeom prst="rect">
            <a:avLst/>
          </a:prstGeom>
        </p:spPr>
        <p:txBody>
          <a:bodyPr/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432873"/>
            <a:ext cx="10515600" cy="4744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6200" y="6404290"/>
            <a:ext cx="26398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Diagrams for Documentation</a:t>
            </a:r>
          </a:p>
        </p:txBody>
      </p:sp>
      <p:sp>
        <p:nvSpPr>
          <p:cNvPr id="113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Organized by Section and Topic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7867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54D4982C-D05E-FF47-96A0-6A22FE6C16D8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298127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501727-E22F-1647-9501-518873E9665E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56F02CE7-80CB-DB4E-B9A3-6AFFF381418D}"/>
              </a:ext>
            </a:extLst>
          </p:cNvPr>
          <p:cNvCxnSpPr>
            <a:cxnSpLocks/>
            <a:stCxn id="70" idx="4"/>
            <a:endCxn id="30" idx="2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01E98-589F-AE45-A179-D7A28060CF4B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A022DB8A-FB0D-5B4D-AAE4-270E13F0A86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3EA636A-3334-B34E-98B6-50541F73DA1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190BFD8-811E-5F43-951D-C873366A958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55BC01E2-3F54-374E-B70E-3ED051DD23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EBA401BB-7FDD-D547-A1D3-D31BA8C9EB81}"/>
              </a:ext>
            </a:extLst>
          </p:cNvPr>
          <p:cNvSpPr/>
          <p:nvPr/>
        </p:nvSpPr>
        <p:spPr>
          <a:xfrm>
            <a:off x="2984446" y="4305738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03127" y="2716492"/>
            <a:ext cx="1093036" cy="21637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40644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9590980" y="5009918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9890595" y="548618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9702698" y="548618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10085941" y="52118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03F00F71-6FA9-B14C-8D5C-6469E0FC10B9}"/>
              </a:ext>
            </a:extLst>
          </p:cNvPr>
          <p:cNvSpPr/>
          <p:nvPr/>
        </p:nvSpPr>
        <p:spPr>
          <a:xfrm>
            <a:off x="8695713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160B9B9-5231-864C-9432-A29A29A1FCAB}"/>
              </a:ext>
            </a:extLst>
          </p:cNvPr>
          <p:cNvSpPr/>
          <p:nvPr/>
        </p:nvSpPr>
        <p:spPr>
          <a:xfrm>
            <a:off x="9122830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3ADA7CC-6713-F34A-B754-F6D674E558C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B4E402D-9DE0-9F49-B0AE-3597F8952C9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E27DAEB-A365-8B4A-99D4-03BB141415C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24558709-F4F0-284D-8717-3C99F422A9D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588B2FFB-CA22-814B-BA04-8112770B1E1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938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099886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53399A2-2BD6-6C45-88FB-66285B48BFC3}"/>
              </a:ext>
            </a:extLst>
          </p:cNvPr>
          <p:cNvSpPr/>
          <p:nvPr/>
        </p:nvSpPr>
        <p:spPr>
          <a:xfrm>
            <a:off x="2016086" y="4701174"/>
            <a:ext cx="575072" cy="56736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CA4</a:t>
            </a:r>
          </a:p>
        </p:txBody>
      </p:sp>
    </p:spTree>
    <p:extLst>
      <p:ext uri="{BB962C8B-B14F-4D97-AF65-F5344CB8AC3E}">
        <p14:creationId xmlns:p14="http://schemas.microsoft.com/office/powerpoint/2010/main" val="17257889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2.1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C7A2D2-46A0-E24D-8C35-16C702782990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1F20D5B5-79FB-DD40-88AD-722D3ED52B5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AECBE-F934-B748-84C4-005E4E22E6F4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4288B703-69F8-4E46-979F-ABB09DEA080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BD3885-EB61-1E4E-82D6-B767FE0D9749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091C0C6-5034-8548-ABC9-3E2EEADD4F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CACA7750-3F82-3049-A10D-EEA3A90DEAB6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0674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D64B718-4F8D-0149-AFCF-7F25E305E8DD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2" name="Folded Corner 31">
            <a:extLst>
              <a:ext uri="{FF2B5EF4-FFF2-40B4-BE49-F238E27FC236}">
                <a16:creationId xmlns:a16="http://schemas.microsoft.com/office/drawing/2014/main" id="{F976FF24-9ADD-354B-BE11-89CFAE1223C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1AE0DA-1E3C-C84F-A471-7BEC6CF7C550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2BBBDB-E466-204B-B1D8-7F85ADD35677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48B57F-E29A-E542-A9C7-7FAD74B650C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38" name="Triangle 37">
                <a:extLst>
                  <a:ext uri="{FF2B5EF4-FFF2-40B4-BE49-F238E27FC236}">
                    <a16:creationId xmlns:a16="http://schemas.microsoft.com/office/drawing/2014/main" id="{E6EF999D-01E7-104C-B672-F440877AA9C3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39" name="Triangle 38">
                <a:extLst>
                  <a:ext uri="{FF2B5EF4-FFF2-40B4-BE49-F238E27FC236}">
                    <a16:creationId xmlns:a16="http://schemas.microsoft.com/office/drawing/2014/main" id="{978B4F71-AD84-0142-B405-8D590A8D0B03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0376D03-5DF1-7743-87BC-32BBE60B7E51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6F9AF7-3F74-4A4D-A0FB-8192CBE2E394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FDB8C41-A14F-8A41-A374-9DC86460562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56737A-3316-5940-852C-DD79B82C83EE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86A82636-BA66-A242-B491-178E75794AD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7836B00D-F230-0841-A3C0-6E7CBBE4B574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E35C7A-84EC-4547-9EFC-E3C6D7D70638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861AF7B-B151-5043-8F94-D7F8EE75E92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5AF39DF-F1C0-004D-B5F4-394F4BDDEF2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F2DB251-9F71-2A4F-8E62-B9A6175010B8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7716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6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lded Corner 30">
            <a:extLst>
              <a:ext uri="{FF2B5EF4-FFF2-40B4-BE49-F238E27FC236}">
                <a16:creationId xmlns:a16="http://schemas.microsoft.com/office/drawing/2014/main" id="{5783FFD1-AA05-CE43-B548-C359EE3714EF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81CEAF3-34EC-DA48-BE08-22CA95AA76B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8E1EC74-E96D-9E44-977A-2926C59D25E2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989DB-D5A1-6142-A875-0DBFE8B31F1D}"/>
              </a:ext>
            </a:extLst>
          </p:cNvPr>
          <p:cNvCxnSpPr>
            <a:cxnSpLocks/>
            <a:stCxn id="30" idx="6"/>
            <a:endCxn id="42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A046264-6ADA-784B-A38E-4AAC4AF9C105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E66C2A-8731-8D42-94D5-5A839549FC2D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B319CE1-69A6-7744-B713-9E24C86D78E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79C8ED-C31A-A14E-8B8E-764EE413D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9480DF4-861C-E34B-8EAC-41906DA02D66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53781E0-B272-6948-9682-410322EC320A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917D47-FF8E-2C45-A9F4-98CD313A5F0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B6DDB110-0A38-C744-AAB5-660EB0663FE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8BD86D32-5230-0541-85D1-3ABA7E0E6987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9A08F55-D7CC-2C49-9E5A-F585855AF347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34" name="Triangle 33">
            <a:extLst>
              <a:ext uri="{FF2B5EF4-FFF2-40B4-BE49-F238E27FC236}">
                <a16:creationId xmlns:a16="http://schemas.microsoft.com/office/drawing/2014/main" id="{111CB035-AA62-0143-B1C2-F3B0407E74A6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8CAC8AA1-8B2A-964B-ACCB-4CC01C218B5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AD2E83-9ED2-CC4A-8F6B-3A5D19DCA11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C82DA58-EAC2-4D4B-8C4F-C7422AE4535F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2D0A9E4-0C74-0B49-A6C5-C78C94237C3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7E3EBCF-87E1-304E-B8F1-D945DDB21A7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11599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50C7D963-008D-574B-A603-B7B7309EA1F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5E4892C-199D-DB43-B824-B58718A9B41D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951F778-22BC-C24C-A989-BBF798491004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D7551-6A3B-4546-A5F3-30752508A532}"/>
              </a:ext>
            </a:extLst>
          </p:cNvPr>
          <p:cNvCxnSpPr>
            <a:cxnSpLocks/>
            <a:stCxn id="32" idx="6"/>
            <a:endCxn id="4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1EFC5D7-8D00-5141-A6BF-BB98AD2E735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39EDC4-998F-CF42-AD06-E0B76CFA1A4C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1279A1-6970-774B-B857-01AB72BEC7D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BACD689-35F5-A049-8A00-88815F229F50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997D227-1371-5E4B-B7F5-74E060546749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10E0542F-F992-D34E-B291-CCBEE5CD2BFF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E2FD7925-8280-AA4C-86A4-92B17EED24D7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85D2D72-D142-2540-A686-BAFDF985124F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A404E0A-D7BC-474C-AF2C-87CD2C2E18C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C331836-E7F4-A24A-BA6E-31459DBE26DC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AB2CE92-48D9-0446-8970-DCB1DBE9E7A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8357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6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41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4" idx="6"/>
          </p:cNvCxnSpPr>
          <p:nvPr/>
        </p:nvCxnSpPr>
        <p:spPr>
          <a:xfrm rot="16200000" flipH="1">
            <a:off x="5165640" y="4840122"/>
            <a:ext cx="1180898" cy="408119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0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2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E7C536E0-BD05-7B45-B556-1FAA79FD4CDC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E487D27A-0045-B743-95E8-249F5CDE842A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1AF1E8-0E98-514A-92CA-3230FB2C034D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32C9D6-0F5F-5D45-9266-D7BA9735BE63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0EC0EEC-8F27-9C4F-853A-645FC40B72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7087035-A6FC-AC4B-843A-7D26CD90557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2B7A3A2-6007-E44F-A13D-A22E9EF1A0E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ADBD098-5C17-3D45-AB84-88501142F88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DC5406-57B0-B74E-B95A-F7B68E099F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C00F2CFD-914E-F449-ABEE-15656D13812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051116AB-D605-C041-961F-78B5DDBB67AB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D506E-D0FE-DF4F-9B2E-7F52F3D7937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4A26CD4D-A03A-CE45-8F14-114291D9A2F1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9D6AD80-4F66-3B47-9A25-760077E2C15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1D28E57-D92F-7948-A0EC-900F9FCC8F3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05906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7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002763-9F76-A64C-A739-80B76A939AAB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B60390-8073-1E4A-96A3-9C4B8A6CCE96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8936142B-7816-7E48-A171-E104A0E3B4AC}"/>
              </a:ext>
            </a:extLst>
          </p:cNvPr>
          <p:cNvCxnSpPr>
            <a:cxnSpLocks/>
            <a:endCxn id="57" idx="6"/>
          </p:cNvCxnSpPr>
          <p:nvPr/>
        </p:nvCxnSpPr>
        <p:spPr>
          <a:xfrm rot="16200000" flipH="1">
            <a:off x="5165641" y="4840123"/>
            <a:ext cx="1180898" cy="408117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1E261-2DDD-984E-9756-5304B1982979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6F5E523-ADCA-B843-B36D-E842884FCCE6}"/>
              </a:ext>
            </a:extLst>
          </p:cNvPr>
          <p:cNvCxnSpPr>
            <a:cxnSpLocks/>
            <a:stCxn id="55" idx="4"/>
            <a:endCxn id="38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5B3F3C-5917-5A40-9880-4EDAFF921764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6808618" y="3229749"/>
            <a:ext cx="6254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E4EB9ABB-9802-0245-BD4C-112F05C084B1}"/>
              </a:ext>
            </a:extLst>
          </p:cNvPr>
          <p:cNvCxnSpPr>
            <a:cxnSpLocks/>
            <a:stCxn id="56" idx="4"/>
            <a:endCxn id="38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9D1AD328-3407-C345-8B58-02CF65BE5A96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63B63FF8-8E60-144A-824A-396EA4F2267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034B0B-1A24-D743-92F9-5A0240C18258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8944674" y="3768130"/>
            <a:ext cx="880620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9B2C3D1-462C-4445-B7A5-280462AC16A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2B51658-F5E9-AC48-A666-8ECC235ACA86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F48129-62DC-9A4B-9719-02C353587C3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A4C547-1C44-614F-9E46-A92769CC8E09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25100F-74C5-1845-B8FD-654C325C20E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7FEAA3-A544-6F4F-B5C6-0748CD59D8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AED185-E408-E248-B5C2-AF71CAF95BAC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F1C66-1823-A04D-AA9A-A9CACF775EE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B519F25A-938B-214E-9D08-E72C6B44AAB7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E532F52C-E1A6-2F4E-8119-1C6DE90A2782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0F015D-4106-0D46-9871-680321B6146E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BE70F1A-34D0-1E4E-885B-80549E848746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83A0882C-C48C-AC4B-BC6C-D0313A537BA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252A3CD-B26A-924D-85CF-8D53DEF2209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96035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8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2A2296BE-0508-0F47-B3E3-83E6B63BB5DA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02110069-4A9B-3F40-A001-D3D77292EC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F0E35D-9E53-9742-9F8A-077CEAA95B0A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FA0268-067B-C048-85B4-717E1F8ED2A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9DBB764-FFDA-E540-ABF6-571BD5B66CD7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1CE0F5-D312-454E-B2EE-D5CABA2EB55B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46551F-87FC-684A-999A-51DDA6D4C7F6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ACCD79D-54F0-D84C-91E2-12751C95195D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1C509C-7720-7E41-BFA7-3644ED3A0AB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953132E-E010-6C48-A29E-47C21C2E579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13198C9F-3A2D-DA4F-94E1-ABFC9406DE0B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77741AD5-40BD-F442-B4C1-4CE040BDDDED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325CE8-E365-094C-AF2E-A19248D7B109}"/>
              </a:ext>
            </a:extLst>
          </p:cNvPr>
          <p:cNvGrpSpPr/>
          <p:nvPr/>
        </p:nvGrpSpPr>
        <p:grpSpPr>
          <a:xfrm>
            <a:off x="2016086" y="4701174"/>
            <a:ext cx="1198861" cy="1171784"/>
            <a:chOff x="2016086" y="4701174"/>
            <a:chExt cx="1198861" cy="1171784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4793038-6255-9F49-A7E8-A61C0F8F7CE5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C1812FD-0611-CE4F-9683-1EDD3980C3E3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F1D358D-057A-3147-AE91-5E009845FA44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359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t>Ledger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dirty="0"/>
              <a:t>Ledger, World state, Blockchain, Block, Transaction</a:t>
            </a:r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9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67D92FC-9EDD-DE43-9253-99B780606B4E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67825AFE-E71E-4040-AB2C-6A95EB89AEE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8B983A-1F19-CA44-BCE8-1C4BE3420F7F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B2084A3-6C1A-9E43-BC7E-1B1828E9144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B9B93C9-FC65-6649-9185-BBCFC39524E3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A453D9-64A3-B84D-A368-CACACF4B873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6B7AAE4-79E0-0147-8750-AE37BEE50EB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1134F06-5AD4-F842-AF43-EE3C1381D77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BB3FAFD-B2CA-0A4B-8323-A63C66E0278F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B7669FC-9AED-A74F-A4D5-64FF0E82FECC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7001B01-8E91-8541-B7FE-974B89CCB983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7BB7B3A-29FE-DB4C-8104-4C3AA30B2691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0440A5-6B79-1F47-A193-79313DEEFA74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613F01A7-B92C-0643-81A9-1FBA29E43EA8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BFF08CF8-AD33-D147-82B6-ED733621C55E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C990CC1-19CF-1E44-A6DE-DF6CE33713F3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45" name="Triangle 44">
            <a:extLst>
              <a:ext uri="{FF2B5EF4-FFF2-40B4-BE49-F238E27FC236}">
                <a16:creationId xmlns:a16="http://schemas.microsoft.com/office/drawing/2014/main" id="{292024A4-52A3-FC43-B446-96AC8B072EAE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BE952F2E-0C78-214C-9089-0B29D5901CD9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030A1BB-45AB-A54B-8D51-D2429272C81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840B9D5-735F-9742-8567-39C444FA491D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873DF0B-F5FA-814F-9124-C9FA93440A0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887BFFF-BE66-E942-9899-9F42BB0DB08D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5D83A25-F8DE-B849-BEBA-0A45B1EF956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811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10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07576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07576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8D6ED4A-A1AB-C74E-9B62-D788457ADC8B}"/>
              </a:ext>
            </a:extLst>
          </p:cNvPr>
          <p:cNvGrpSpPr/>
          <p:nvPr/>
        </p:nvGrpSpPr>
        <p:grpSpPr>
          <a:xfrm>
            <a:off x="8932654" y="2371404"/>
            <a:ext cx="870316" cy="591662"/>
            <a:chOff x="9844292" y="2352738"/>
            <a:chExt cx="870316" cy="591662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388E85C-8605-8B49-A95D-0A73BC3CEA54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FADEAE-5513-B444-B4DD-E3E88A859B58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52" name="Triangle 51">
                <a:extLst>
                  <a:ext uri="{FF2B5EF4-FFF2-40B4-BE49-F238E27FC236}">
                    <a16:creationId xmlns:a16="http://schemas.microsoft.com/office/drawing/2014/main" id="{37A10C4C-7901-CB46-8E4B-211DC256F47E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  <p:sp>
            <p:nvSpPr>
              <p:cNvPr id="53" name="Triangle 52">
                <a:extLst>
                  <a:ext uri="{FF2B5EF4-FFF2-40B4-BE49-F238E27FC236}">
                    <a16:creationId xmlns:a16="http://schemas.microsoft.com/office/drawing/2014/main" id="{8DBBFF05-30D4-5744-A672-D55A8312E751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R3</a:t>
                </a: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12C21-150C-B44D-AE40-41C64557EE46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/>
                <a:t>X2</a:t>
              </a:r>
              <a:endPara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>
            <a:cxnSpLocks/>
            <a:stCxn id="85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FCA7735E-E2F0-094A-8164-C1E240AA142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A78081F-7076-B740-B776-DE9BF229A419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5C53C35-486C-C84B-AD8E-84B5C4FB4BF8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1BB0333-571D-0C46-928C-332218059B04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10D2BD-7FF9-AD4A-A6F5-B1D4C8FBA4E1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F16764-3CB7-9443-A589-3BE8279F982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B687CB-1208-4142-9193-1B4CD8C82A77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89C0AA-6345-A34B-81E8-75A9A67A9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9D2BF69-C6BF-AD43-9D6F-AFD4F167D85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B7DEC68-C243-1945-9279-7281D4B5B18F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E8B7315-15DB-3F4B-8E38-214C564C2A7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E846C5A-19DF-944B-9A65-DA4ACF81CA4E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997CE9-CF2F-8F4C-8BF0-DD3D711266B7}"/>
              </a:ext>
            </a:extLst>
          </p:cNvPr>
          <p:cNvGrpSpPr/>
          <p:nvPr/>
        </p:nvGrpSpPr>
        <p:grpSpPr>
          <a:xfrm>
            <a:off x="9844292" y="2371404"/>
            <a:ext cx="870316" cy="591662"/>
            <a:chOff x="9844292" y="2352738"/>
            <a:chExt cx="870316" cy="591662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C8664266-E2FB-C244-9EF8-72DCB8447BDF}"/>
                </a:ext>
              </a:extLst>
            </p:cNvPr>
            <p:cNvSpPr/>
            <p:nvPr/>
          </p:nvSpPr>
          <p:spPr>
            <a:xfrm>
              <a:off x="9844292" y="2480321"/>
              <a:ext cx="870316" cy="464079"/>
            </a:xfrm>
            <a:prstGeom prst="roundRect">
              <a:avLst>
                <a:gd name="adj" fmla="val 43973"/>
              </a:avLst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DFECDF-F2BF-6445-9470-8A054215DA8D}"/>
                </a:ext>
              </a:extLst>
            </p:cNvPr>
            <p:cNvGrpSpPr/>
            <p:nvPr/>
          </p:nvGrpSpPr>
          <p:grpSpPr>
            <a:xfrm>
              <a:off x="9902594" y="2522147"/>
              <a:ext cx="747440" cy="327466"/>
              <a:chOff x="6051162" y="5117302"/>
              <a:chExt cx="747440" cy="327466"/>
            </a:xfrm>
          </p:grpSpPr>
          <p:sp>
            <p:nvSpPr>
              <p:cNvPr id="94" name="Triangle 93">
                <a:extLst>
                  <a:ext uri="{FF2B5EF4-FFF2-40B4-BE49-F238E27FC236}">
                    <a16:creationId xmlns:a16="http://schemas.microsoft.com/office/drawing/2014/main" id="{A6F3F72D-F35E-5B4F-AA46-EFCC1302B17C}"/>
                  </a:ext>
                </a:extLst>
              </p:cNvPr>
              <p:cNvSpPr/>
              <p:nvPr/>
            </p:nvSpPr>
            <p:spPr>
              <a:xfrm>
                <a:off x="6051162" y="5117302"/>
                <a:ext cx="359124" cy="327466"/>
              </a:xfrm>
              <a:prstGeom prst="triangle">
                <a:avLst/>
              </a:prstGeom>
              <a:solidFill>
                <a:srgbClr val="D883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R1</a:t>
                </a:r>
              </a:p>
            </p:txBody>
          </p:sp>
          <p:sp>
            <p:nvSpPr>
              <p:cNvPr id="95" name="Triangle 94">
                <a:extLst>
                  <a:ext uri="{FF2B5EF4-FFF2-40B4-BE49-F238E27FC236}">
                    <a16:creationId xmlns:a16="http://schemas.microsoft.com/office/drawing/2014/main" id="{1FB043E9-7AD6-1D43-8CC8-7E63F059EDE8}"/>
                  </a:ext>
                </a:extLst>
              </p:cNvPr>
              <p:cNvSpPr/>
              <p:nvPr/>
            </p:nvSpPr>
            <p:spPr>
              <a:xfrm>
                <a:off x="6439478" y="5117302"/>
                <a:ext cx="359124" cy="327466"/>
              </a:xfrm>
              <a:prstGeom prst="triangle">
                <a:avLst/>
              </a:prstGeom>
              <a:solidFill>
                <a:srgbClr val="98989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08000" rtlCol="0" anchor="ctr"/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</a:rPr>
                  <a:t>R2</a:t>
                </a: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CA697AB-B441-5940-A298-545EDE51983D}"/>
                </a:ext>
              </a:extLst>
            </p:cNvPr>
            <p:cNvSpPr/>
            <p:nvPr/>
          </p:nvSpPr>
          <p:spPr>
            <a:xfrm>
              <a:off x="10151867" y="2352738"/>
              <a:ext cx="255166" cy="255166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18000" tIns="45719" rIns="0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X1</a:t>
              </a:r>
            </a:p>
          </p:txBody>
        </p:sp>
      </p:grpSp>
      <p:sp>
        <p:nvSpPr>
          <p:cNvPr id="56" name="Triangle 55">
            <a:extLst>
              <a:ext uri="{FF2B5EF4-FFF2-40B4-BE49-F238E27FC236}">
                <a16:creationId xmlns:a16="http://schemas.microsoft.com/office/drawing/2014/main" id="{9988D41C-133A-C54D-84B9-553C0C55A724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3D9266F8-3C95-0B4B-B248-CDD1EDBFCD3C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1DFD55-EE16-234D-ADC6-7C8A432B1B6E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B7789EA-4A4C-CE4B-889E-D008D942C198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2805639-A2D0-5F40-B2E3-6A94F072CA2B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0CD5B6C-C4FF-4141-963E-C5F72EF862F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4C15904-88AD-DB4A-BABE-6E63F245B0CC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50445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2AD9DB2-5D38-A846-A120-EA7B3FD4E5A9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42" name="Folded Corner 41">
            <a:extLst>
              <a:ext uri="{FF2B5EF4-FFF2-40B4-BE49-F238E27FC236}">
                <a16:creationId xmlns:a16="http://schemas.microsoft.com/office/drawing/2014/main" id="{88240A06-0D0B-6344-956A-F1B921A7A7EA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B95794F-0172-F64E-BD4D-AAA9E6922636}"/>
              </a:ext>
            </a:extLst>
          </p:cNvPr>
          <p:cNvCxnSpPr/>
          <p:nvPr/>
        </p:nvCxnSpPr>
        <p:spPr>
          <a:xfrm>
            <a:off x="8668327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F321EE0-B067-3342-8B35-30EE77DC61E4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D3A1FF24-6546-B048-A45D-CA1CD39F3268}"/>
              </a:ext>
            </a:extLst>
          </p:cNvPr>
          <p:cNvCxnSpPr>
            <a:cxnSpLocks/>
            <a:stCxn id="68" idx="4"/>
            <a:endCxn id="89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E269E3D-E4C8-6D4D-B33B-29504B465F7C}"/>
              </a:ext>
            </a:extLst>
          </p:cNvPr>
          <p:cNvCxnSpPr>
            <a:cxnSpLocks/>
            <a:stCxn id="88" idx="4"/>
            <a:endCxn id="68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F266E83-6DD0-3344-A7A5-A5EB6086F676}"/>
              </a:ext>
            </a:extLst>
          </p:cNvPr>
          <p:cNvSpPr/>
          <p:nvPr/>
        </p:nvSpPr>
        <p:spPr>
          <a:xfrm flipV="1">
            <a:off x="3499587" y="3094312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9A01FD05-1DCC-EC4F-8C79-6EB0588781DF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6ACB0A8-E4C6-E24F-8E05-F19D908DBA8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1E44720-6467-BF41-83B6-A5F45438FED2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51DF12-2917-CA4D-B186-EE2E8C558343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EE68386-0264-8145-B1CD-C34784FEAFE0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D54656-39AD-6947-B3C0-F725B47CC488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AE4238-CA1F-664E-9756-FC53008D22A0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D78B3B-0216-1849-9329-EF7150AF3C6E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A994E2A-AFE9-7E40-8CFE-60447C0A5DC1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8307102-2E4B-5441-AF7D-0C0A0018993E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1D827C-70A0-1540-8BE1-9BE4D2AA3B1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A13D0A-3CF6-BF43-A1F4-53A300475AED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09687F9-EEB3-9A4E-A9E1-10AC77356E70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F200819-15D0-1B46-8C3E-0D85B377D050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9E836CD-A56D-E24B-923E-79807C0B342A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9C3605-2A24-434D-A268-2647A4CB1877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67" name="Document 66">
            <a:extLst>
              <a:ext uri="{FF2B5EF4-FFF2-40B4-BE49-F238E27FC236}">
                <a16:creationId xmlns:a16="http://schemas.microsoft.com/office/drawing/2014/main" id="{A7E92C43-48CA-5741-847B-B9514910157A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AAF59D5-C4CE-5142-AEF3-6B9AD8E47564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26488F2-D5F1-4F41-A948-FAB9C4EAE14B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21F05D5-622B-E449-BCEF-FBE8EF24DC56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87C7037-E3FB-AF4B-AF45-FBD1FFEF7353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05538F5A-9523-1D41-B9A2-8CE7CC7EB6D4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E6B3C89-CD68-404D-9BE6-CCEDF3171B95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69CD0B3-9666-6449-B415-8D56C95379B9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2B167207-4F2B-F641-9832-E4F4A69C9B1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9084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0258" y="2610974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1800" y="2610974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1152" y="2610974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CFE2CEAE-742B-7B49-B09E-4E56E5F19E49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58" name="Triangle 57">
            <a:extLst>
              <a:ext uri="{FF2B5EF4-FFF2-40B4-BE49-F238E27FC236}">
                <a16:creationId xmlns:a16="http://schemas.microsoft.com/office/drawing/2014/main" id="{CEC2D3F7-B2F2-CA4C-8C35-AF4EE4FC2BDD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E5D57FC-31C4-454E-BBF1-7619004EE447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EFAEF6-9A6E-D64C-95F7-7B9F4B7909A4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69EBB5-F5FF-C64F-9F5D-504884D8B8D2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D67C9F-720A-964F-B82E-E89D99F0A108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4C17BB7-4F12-D247-ABAA-41AD20B90E60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ADDAB4-B9BB-1B46-920D-8A76186CE37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2851837-5BFD-FF4A-A575-DC575BA101E6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371E06-0450-6E40-9582-E792A6846BAC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32174B3-1682-1C4B-8B49-632D35C4CB0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C1A1839-BBCE-C04B-BDCD-3CA2CCC6EB34}"/>
              </a:ext>
            </a:extLst>
          </p:cNvPr>
          <p:cNvCxnSpPr>
            <a:cxnSpLocks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CC51EAE-1C98-694D-AA95-47B31A4EC17B}"/>
              </a:ext>
            </a:extLst>
          </p:cNvPr>
          <p:cNvCxnSpPr>
            <a:cxnSpLocks/>
            <a:stCxn id="91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8A9CAC7-D03E-6443-B595-C67FAA2F267D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939F8018-082F-A64C-A3B9-B3056764078E}"/>
              </a:ext>
            </a:extLst>
          </p:cNvPr>
          <p:cNvCxnSpPr>
            <a:cxnSpLocks/>
            <a:stCxn id="86" idx="4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01789AE6-D077-CA4D-BDB6-08144AC562CD}"/>
              </a:ext>
            </a:extLst>
          </p:cNvPr>
          <p:cNvCxnSpPr>
            <a:cxnSpLocks/>
            <a:endCxn id="86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89" name="Document 88">
            <a:extLst>
              <a:ext uri="{FF2B5EF4-FFF2-40B4-BE49-F238E27FC236}">
                <a16:creationId xmlns:a16="http://schemas.microsoft.com/office/drawing/2014/main" id="{F66577CC-7CE8-4045-B349-A4D0CA4DA069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91E086F-EE7C-7A4B-A320-AEA8340806F1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B1B1C13-8D05-C445-B08B-93C4BF73B375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C1AB86-24EE-134A-BD7B-6D1295234CD8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Folded Corner 60">
            <a:extLst>
              <a:ext uri="{FF2B5EF4-FFF2-40B4-BE49-F238E27FC236}">
                <a16:creationId xmlns:a16="http://schemas.microsoft.com/office/drawing/2014/main" id="{B6CC5582-39FE-5344-9B3B-8A24E4763992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941D68-0327-C347-924E-4D4823EE03EB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8D28F97B-3188-2344-9985-10769E044CA2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44A905D7-F5FB-9441-AC37-865C51F09BF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09A25F9-960E-484B-9B8C-B58C1611A43A}"/>
              </a:ext>
            </a:extLst>
          </p:cNvPr>
          <p:cNvCxnSpPr>
            <a:cxnSpLocks/>
            <a:stCxn id="82" idx="4"/>
          </p:cNvCxnSpPr>
          <p:nvPr/>
        </p:nvCxnSpPr>
        <p:spPr>
          <a:xfrm>
            <a:off x="9184062" y="3229749"/>
            <a:ext cx="0" cy="1471425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71" name="Document 70">
            <a:extLst>
              <a:ext uri="{FF2B5EF4-FFF2-40B4-BE49-F238E27FC236}">
                <a16:creationId xmlns:a16="http://schemas.microsoft.com/office/drawing/2014/main" id="{354A7ECD-70B3-024D-B429-6ECBFBA00A7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289E413-C9A3-474C-A3F4-F2F80D37701B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9D7B1CE-D939-FC48-84B6-B7E0A0E7FAA1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E9D0BED-776C-8147-A165-CC927EFB6CA4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A9EC49F-3C46-6145-A76C-DB6A8247EDBF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68E28712-AAFD-0342-94A4-03412319B0E1}"/>
              </a:ext>
            </a:extLst>
          </p:cNvPr>
          <p:cNvCxnSpPr>
            <a:cxnSpLocks/>
            <a:stCxn id="59" idx="4"/>
          </p:cNvCxnSpPr>
          <p:nvPr/>
        </p:nvCxnSpPr>
        <p:spPr>
          <a:xfrm rot="16200000" flipH="1">
            <a:off x="4137457" y="2153530"/>
            <a:ext cx="1579408" cy="3775421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E71E9C4-48F3-0447-AC79-2120FACA5802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82F37D12-8332-8447-AE99-38F97B23A7A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DDA047E-7EEA-4141-9818-CB435BC4F6A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FBACE0-E296-A144-80B0-53F604789CF1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2666E43F-C57C-F441-A2DF-C2E6F85013A9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4625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E44B63-08E9-9849-9C1D-4AC221EE5012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39" name="Folded Corner 38">
            <a:extLst>
              <a:ext uri="{FF2B5EF4-FFF2-40B4-BE49-F238E27FC236}">
                <a16:creationId xmlns:a16="http://schemas.microsoft.com/office/drawing/2014/main" id="{42CBD7E4-ED60-0842-A4BB-D12BDDE75BD9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27" name="Document 26">
            <a:extLst>
              <a:ext uri="{FF2B5EF4-FFF2-40B4-BE49-F238E27FC236}">
                <a16:creationId xmlns:a16="http://schemas.microsoft.com/office/drawing/2014/main" id="{C172B1EF-3565-5349-A8C1-9D352C34B659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2499926-78B4-1F45-983A-6614EEF1466D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839953B-6034-BC47-96F6-11C0F912DA31}"/>
              </a:ext>
            </a:extLst>
          </p:cNvPr>
          <p:cNvSpPr/>
          <p:nvPr/>
        </p:nvSpPr>
        <p:spPr>
          <a:xfrm>
            <a:off x="2022196" y="2600469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721B1099-1AE5-654D-96BF-E077ACCD526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5764A2C-38F3-B545-83A1-7F4838A889B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DDD3DA3-BA06-4B44-89C0-DC4A84E1A6C2}"/>
              </a:ext>
            </a:extLst>
          </p:cNvPr>
          <p:cNvSpPr/>
          <p:nvPr/>
        </p:nvSpPr>
        <p:spPr>
          <a:xfrm>
            <a:off x="2663738" y="2600469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A51CF7EF-907F-CD49-B463-6F81CE3FFB45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DD677D2C-C596-9148-A232-5608920BAFAE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2" name="Folded Corner 71">
            <a:extLst>
              <a:ext uri="{FF2B5EF4-FFF2-40B4-BE49-F238E27FC236}">
                <a16:creationId xmlns:a16="http://schemas.microsoft.com/office/drawing/2014/main" id="{1CAFDDD7-3FA2-7449-9875-BBB3D2B5F39B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C7456DE-56F5-2541-8BD6-D21F92E5FE50}"/>
              </a:ext>
            </a:extLst>
          </p:cNvPr>
          <p:cNvSpPr/>
          <p:nvPr/>
        </p:nvSpPr>
        <p:spPr>
          <a:xfrm>
            <a:off x="3303090" y="2600469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6814E7-F9CD-CD4C-9477-2466B0634546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3" name="Document 52">
            <a:extLst>
              <a:ext uri="{FF2B5EF4-FFF2-40B4-BE49-F238E27FC236}">
                <a16:creationId xmlns:a16="http://schemas.microsoft.com/office/drawing/2014/main" id="{A1DA54CA-53B2-B64D-89E6-659363B4163D}"/>
              </a:ext>
            </a:extLst>
          </p:cNvPr>
          <p:cNvSpPr/>
          <p:nvPr/>
        </p:nvSpPr>
        <p:spPr>
          <a:xfrm>
            <a:off x="7091414" y="299277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05F36FC-48EB-C542-A1AC-21A6BC085AD5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BFB02A-8C2E-FE46-91F6-0EFB3E9BBA47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20FC41E-1B90-B74F-A94A-935DCF921004}"/>
              </a:ext>
            </a:extLst>
          </p:cNvPr>
          <p:cNvSpPr/>
          <p:nvPr/>
        </p:nvSpPr>
        <p:spPr>
          <a:xfrm>
            <a:off x="7086916" y="216918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9B30B3-0A47-A340-921A-1747392A6A98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A5DCB6-AA87-B542-A780-35C68F0E096F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709F6849-EFF4-7E47-B2A6-E1788243C9DB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615AF695-28FF-E845-844F-953A6F9D4401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3084B64-D544-D243-B858-583076043751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12276B2-B6A5-5641-B683-013EB6A779AE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F37636-6E88-6547-A861-61F2D6C5155E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F36BC-8C05-5145-AD2B-26A252B749B4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360D36-30C6-8441-869A-1DA3D954C58B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6AC1F3F-68B6-6D42-8BB5-FE9F09FF7CA3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102EC1F-12AB-744A-BE1B-7F6A996429DA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2B0E19-B5E2-F140-8E95-2FA485470A62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718792C-663E-D34C-8A4C-4DA7A1B88C19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EBE95CF-EC44-7744-B909-C05C8CB2BFA4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CE19C98-2AD1-A54C-B262-6AE39E7160A6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2B964844-C8FB-7142-88A5-C4364F14B534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C3AD76F-FB39-B549-8400-A7D69A9874F5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BE7607E6-2B62-3E4E-8956-8724368D227A}"/>
              </a:ext>
            </a:extLst>
          </p:cNvPr>
          <p:cNvSpPr/>
          <p:nvPr/>
        </p:nvSpPr>
        <p:spPr>
          <a:xfrm>
            <a:off x="10292063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40A99582-664D-9A48-B033-6DC1C40A9860}"/>
              </a:ext>
            </a:extLst>
          </p:cNvPr>
          <p:cNvSpPr/>
          <p:nvPr/>
        </p:nvSpPr>
        <p:spPr>
          <a:xfrm>
            <a:off x="9871010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7" name="Document 66">
            <a:extLst>
              <a:ext uri="{FF2B5EF4-FFF2-40B4-BE49-F238E27FC236}">
                <a16:creationId xmlns:a16="http://schemas.microsoft.com/office/drawing/2014/main" id="{786A7C12-B765-DF4B-B69D-03F09C415B01}"/>
              </a:ext>
            </a:extLst>
          </p:cNvPr>
          <p:cNvSpPr/>
          <p:nvPr/>
        </p:nvSpPr>
        <p:spPr>
          <a:xfrm>
            <a:off x="9367159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B1AD9EA-5C82-1642-ABFB-4AAA8342372F}"/>
              </a:ext>
            </a:extLst>
          </p:cNvPr>
          <p:cNvSpPr/>
          <p:nvPr/>
        </p:nvSpPr>
        <p:spPr>
          <a:xfrm>
            <a:off x="9318548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5C7DBA7-F4FE-8C4C-9AC9-0F8B03789ACE}"/>
              </a:ext>
            </a:extLst>
          </p:cNvPr>
          <p:cNvSpPr/>
          <p:nvPr/>
        </p:nvSpPr>
        <p:spPr>
          <a:xfrm>
            <a:off x="8899246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0FEAC6-87CA-E34D-ADBE-63E5AAA0D8AA}"/>
              </a:ext>
            </a:extLst>
          </p:cNvPr>
          <p:cNvSpPr/>
          <p:nvPr/>
        </p:nvSpPr>
        <p:spPr>
          <a:xfrm rot="10797415" flipV="1">
            <a:off x="9103001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B68379-384D-8A4D-8EA7-0962F57D6A5D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1D97BB3-A59A-8B4F-988A-EDE97477A61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E19C324D-4D08-9E45-8B9A-859AADC3F2A9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126F278-9FFE-9140-B4C9-3F6F28B02F27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B740585-48AD-F847-8773-C55D01C011AF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4542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14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B50A15-3ADE-6645-9589-D003310D423E}"/>
              </a:ext>
            </a:extLst>
          </p:cNvPr>
          <p:cNvGrpSpPr/>
          <p:nvPr/>
        </p:nvGrpSpPr>
        <p:grpSpPr>
          <a:xfrm>
            <a:off x="5383752" y="2785573"/>
            <a:ext cx="4000987" cy="1490761"/>
            <a:chOff x="5338067" y="2926114"/>
            <a:chExt cx="4000987" cy="149076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8DD095-D967-194C-90DF-A842D637A547}"/>
                </a:ext>
              </a:extLst>
            </p:cNvPr>
            <p:cNvSpPr/>
            <p:nvPr/>
          </p:nvSpPr>
          <p:spPr>
            <a:xfrm>
              <a:off x="6323025" y="4030131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BD9415-53B5-8946-93BD-7D857AF36B93}"/>
                </a:ext>
              </a:extLst>
            </p:cNvPr>
            <p:cNvSpPr/>
            <p:nvPr/>
          </p:nvSpPr>
          <p:spPr>
            <a:xfrm>
              <a:off x="6323024" y="4328254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781183D-62A3-4D46-A36C-497C5B4504AB}"/>
                </a:ext>
              </a:extLst>
            </p:cNvPr>
            <p:cNvSpPr/>
            <p:nvPr/>
          </p:nvSpPr>
          <p:spPr>
            <a:xfrm>
              <a:off x="8692762" y="3605549"/>
              <a:ext cx="94947" cy="88621"/>
            </a:xfrm>
            <a:prstGeom prst="rect">
              <a:avLst/>
            </a:prstGeom>
            <a:solidFill>
              <a:srgbClr val="DBE4F3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6250ABE-88C5-2241-8C21-31DB28E5F5B6}"/>
                </a:ext>
              </a:extLst>
            </p:cNvPr>
            <p:cNvGrpSpPr/>
            <p:nvPr/>
          </p:nvGrpSpPr>
          <p:grpSpPr>
            <a:xfrm>
              <a:off x="8323475" y="2927510"/>
              <a:ext cx="1015579" cy="1243002"/>
              <a:chOff x="9077270" y="2172092"/>
              <a:chExt cx="1015579" cy="1243002"/>
            </a:xfrm>
          </p:grpSpPr>
          <p:sp>
            <p:nvSpPr>
              <p:cNvPr id="15" name="Document 14">
                <a:extLst>
                  <a:ext uri="{FF2B5EF4-FFF2-40B4-BE49-F238E27FC236}">
                    <a16:creationId xmlns:a16="http://schemas.microsoft.com/office/drawing/2014/main" id="{1D3B6AD0-FA59-C44E-80F1-B389CA61F5A6}"/>
                  </a:ext>
                </a:extLst>
              </p:cNvPr>
              <p:cNvSpPr/>
              <p:nvPr/>
            </p:nvSpPr>
            <p:spPr>
              <a:xfrm>
                <a:off x="9545183" y="2981348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E29A96F-978C-E448-B6A9-23F0932AFCE2}"/>
                  </a:ext>
                </a:extLst>
              </p:cNvPr>
              <p:cNvSpPr/>
              <p:nvPr/>
            </p:nvSpPr>
            <p:spPr>
              <a:xfrm>
                <a:off x="9496572" y="2172092"/>
                <a:ext cx="595004" cy="549201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cs typeface="Arial" charset="0"/>
                  </a:rPr>
                  <a:t>S6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30967843-B4FD-3040-AE7B-564D02F6568C}"/>
                  </a:ext>
                </a:extLst>
              </p:cNvPr>
              <p:cNvSpPr/>
              <p:nvPr/>
            </p:nvSpPr>
            <p:spPr>
              <a:xfrm>
                <a:off x="9077270" y="2600469"/>
                <a:ext cx="559591" cy="554570"/>
              </a:xfrm>
              <a:prstGeom prst="round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P3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362C04-6404-F14B-844D-84BAF0B46424}"/>
                  </a:ext>
                </a:extLst>
              </p:cNvPr>
              <p:cNvSpPr/>
              <p:nvPr/>
            </p:nvSpPr>
            <p:spPr>
              <a:xfrm rot="10797415" flipV="1">
                <a:off x="9281025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6488AE6-AEC1-044A-8085-36991B58892F}"/>
                </a:ext>
              </a:extLst>
            </p:cNvPr>
            <p:cNvGrpSpPr/>
            <p:nvPr/>
          </p:nvGrpSpPr>
          <p:grpSpPr>
            <a:xfrm>
              <a:off x="5338067" y="2926114"/>
              <a:ext cx="985452" cy="1266494"/>
              <a:chOff x="4679003" y="2176582"/>
              <a:chExt cx="985452" cy="1266494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0223E15D-E560-7B45-A79E-897B05FC3FF7}"/>
                  </a:ext>
                </a:extLst>
              </p:cNvPr>
              <p:cNvSpPr/>
              <p:nvPr/>
            </p:nvSpPr>
            <p:spPr>
              <a:xfrm>
                <a:off x="4679003" y="3009330"/>
                <a:ext cx="547666" cy="433746"/>
              </a:xfrm>
              <a:prstGeom prst="flowChartDocumen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  <a:endParaRPr lang="en-US" sz="2400" b="1" baseline="-25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54F49B-1D22-5246-9328-997CB06E999F}"/>
                  </a:ext>
                </a:extLst>
              </p:cNvPr>
              <p:cNvSpPr/>
              <p:nvPr/>
            </p:nvSpPr>
            <p:spPr>
              <a:xfrm>
                <a:off x="4681014" y="2176582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2138023A-7B2E-244A-B7E9-5A2A18826107}"/>
                  </a:ext>
                </a:extLst>
              </p:cNvPr>
              <p:cNvSpPr/>
              <p:nvPr/>
            </p:nvSpPr>
            <p:spPr>
              <a:xfrm>
                <a:off x="5104864" y="2600469"/>
                <a:ext cx="559591" cy="554570"/>
              </a:xfrm>
              <a:prstGeom prst="roundRect">
                <a:avLst/>
              </a:prstGeom>
              <a:solidFill>
                <a:srgbClr val="D883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71B3453-13FA-2949-82DC-995CDD34525D}"/>
                  </a:ext>
                </a:extLst>
              </p:cNvPr>
              <p:cNvSpPr/>
              <p:nvPr/>
            </p:nvSpPr>
            <p:spPr>
              <a:xfrm rot="10800000" flipV="1">
                <a:off x="5318721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73AD9EB-6145-804D-B75D-82AE972D67B0}"/>
                </a:ext>
              </a:extLst>
            </p:cNvPr>
            <p:cNvGrpSpPr/>
            <p:nvPr/>
          </p:nvGrpSpPr>
          <p:grpSpPr>
            <a:xfrm>
              <a:off x="6580857" y="2927510"/>
              <a:ext cx="1488565" cy="1276945"/>
              <a:chOff x="6155012" y="2175404"/>
              <a:chExt cx="1488565" cy="1276945"/>
            </a:xfrm>
          </p:grpSpPr>
          <p:sp>
            <p:nvSpPr>
              <p:cNvPr id="18" name="Document 17">
                <a:extLst>
                  <a:ext uri="{FF2B5EF4-FFF2-40B4-BE49-F238E27FC236}">
                    <a16:creationId xmlns:a16="http://schemas.microsoft.com/office/drawing/2014/main" id="{60DD1FB0-8DE9-9944-94D6-177F4C4D45E5}"/>
                  </a:ext>
                </a:extLst>
              </p:cNvPr>
              <p:cNvSpPr/>
              <p:nvPr/>
            </p:nvSpPr>
            <p:spPr>
              <a:xfrm>
                <a:off x="6155012" y="3018603"/>
                <a:ext cx="547666" cy="433746"/>
              </a:xfrm>
              <a:prstGeom prst="flowChartDocument">
                <a:avLst/>
              </a:prstGeom>
              <a:solidFill>
                <a:srgbClr val="4372C4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L1</a:t>
                </a:r>
              </a:p>
            </p:txBody>
          </p:sp>
          <p:sp>
            <p:nvSpPr>
              <p:cNvPr id="33" name="Document 32">
                <a:extLst>
                  <a:ext uri="{FF2B5EF4-FFF2-40B4-BE49-F238E27FC236}">
                    <a16:creationId xmlns:a16="http://schemas.microsoft.com/office/drawing/2014/main" id="{D506FC2A-3DE6-A842-A0FB-B6435D2F965C}"/>
                  </a:ext>
                </a:extLst>
              </p:cNvPr>
              <p:cNvSpPr/>
              <p:nvPr/>
            </p:nvSpPr>
            <p:spPr>
              <a:xfrm>
                <a:off x="7091414" y="2998997"/>
                <a:ext cx="547666" cy="433746"/>
              </a:xfrm>
              <a:prstGeom prst="flowChartDocumen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L2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45C22C88-49C7-FF41-A444-55326B32EF0A}"/>
                  </a:ext>
                </a:extLst>
              </p:cNvPr>
              <p:cNvSpPr/>
              <p:nvPr/>
            </p:nvSpPr>
            <p:spPr>
              <a:xfrm>
                <a:off x="6159626" y="2180091"/>
                <a:ext cx="556661" cy="529115"/>
              </a:xfrm>
              <a:prstGeom prst="roundRect">
                <a:avLst/>
              </a:prstGeom>
              <a:solidFill>
                <a:srgbClr val="4271C2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S5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6B83F727-C00E-3F49-85AA-EF04E1D85812}"/>
                  </a:ext>
                </a:extLst>
              </p:cNvPr>
              <p:cNvSpPr/>
              <p:nvPr/>
            </p:nvSpPr>
            <p:spPr>
              <a:xfrm>
                <a:off x="7086916" y="2175404"/>
                <a:ext cx="556661" cy="529115"/>
              </a:xfrm>
              <a:prstGeom prst="roundRect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S6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6D87B67-BBD3-834D-A324-71166AFD9DA0}"/>
                  </a:ext>
                </a:extLst>
              </p:cNvPr>
              <p:cNvSpPr/>
              <p:nvPr/>
            </p:nvSpPr>
            <p:spPr>
              <a:xfrm>
                <a:off x="6609639" y="2600469"/>
                <a:ext cx="559591" cy="554570"/>
              </a:xfrm>
              <a:prstGeom prst="round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P2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30BE59-1A50-6E46-BBD2-2DAB22D786ED}"/>
                  </a:ext>
                </a:extLst>
              </p:cNvPr>
              <p:cNvSpPr/>
              <p:nvPr/>
            </p:nvSpPr>
            <p:spPr>
              <a:xfrm rot="10800000" flipV="1">
                <a:off x="6733872" y="3067748"/>
                <a:ext cx="162001" cy="162001"/>
              </a:xfrm>
              <a:prstGeom prst="ellipse">
                <a:avLst/>
              </a:prstGeom>
              <a:solidFill>
                <a:schemeClr val="accent1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88B1165-79E3-BB4A-9556-0F5B8AA7B34A}"/>
                  </a:ext>
                </a:extLst>
              </p:cNvPr>
              <p:cNvSpPr/>
              <p:nvPr/>
            </p:nvSpPr>
            <p:spPr>
              <a:xfrm rot="10800000" flipV="1">
                <a:off x="6905569" y="3067748"/>
                <a:ext cx="162001" cy="162001"/>
              </a:xfrm>
              <a:prstGeom prst="ellipse">
                <a:avLst/>
              </a:prstGeom>
              <a:solidFill>
                <a:srgbClr val="FF0000"/>
              </a:solidFill>
              <a:ln w="254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b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9E52051-278A-AA4A-9B4C-9D279FDF80F2}"/>
              </a:ext>
            </a:extLst>
          </p:cNvPr>
          <p:cNvGrpSpPr/>
          <p:nvPr/>
        </p:nvGrpSpPr>
        <p:grpSpPr>
          <a:xfrm>
            <a:off x="9590980" y="5009918"/>
            <a:ext cx="656962" cy="638271"/>
            <a:chOff x="8287712" y="3485233"/>
            <a:chExt cx="656962" cy="63827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98C07DC-735B-A945-8997-3037A20EC219}"/>
                </a:ext>
              </a:extLst>
            </p:cNvPr>
            <p:cNvSpPr/>
            <p:nvPr/>
          </p:nvSpPr>
          <p:spPr>
            <a:xfrm>
              <a:off x="8287712" y="348523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6C4016-2704-B94A-AF2D-3A057AC67548}"/>
                </a:ext>
              </a:extLst>
            </p:cNvPr>
            <p:cNvSpPr/>
            <p:nvPr/>
          </p:nvSpPr>
          <p:spPr>
            <a:xfrm rot="10800000" flipH="1" flipV="1">
              <a:off x="8587327" y="3961503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22BC2B-7ECA-5540-9F6D-3183327F477F}"/>
                </a:ext>
              </a:extLst>
            </p:cNvPr>
            <p:cNvSpPr/>
            <p:nvPr/>
          </p:nvSpPr>
          <p:spPr>
            <a:xfrm rot="10800000" flipH="1" flipV="1">
              <a:off x="8399430" y="3961503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ED8B9E2-3A11-9747-B615-A8D43FD60BAD}"/>
                </a:ext>
              </a:extLst>
            </p:cNvPr>
            <p:cNvSpPr/>
            <p:nvPr/>
          </p:nvSpPr>
          <p:spPr>
            <a:xfrm rot="10800000" flipH="1" flipV="1">
              <a:off x="8782673" y="3687129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8735773" y="5329054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8665350" y="5406214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DE1DB-F755-0748-B72F-C224664C3B8A}"/>
              </a:ext>
            </a:extLst>
          </p:cNvPr>
          <p:cNvGrpSpPr/>
          <p:nvPr/>
        </p:nvGrpSpPr>
        <p:grpSpPr>
          <a:xfrm>
            <a:off x="4331648" y="4940114"/>
            <a:ext cx="861587" cy="699118"/>
            <a:chOff x="5960149" y="5089428"/>
            <a:chExt cx="861587" cy="699118"/>
          </a:xfrm>
        </p:grpSpPr>
        <p:sp>
          <p:nvSpPr>
            <p:cNvPr id="154" name="Folded Corner 153">
              <a:extLst>
                <a:ext uri="{FF2B5EF4-FFF2-40B4-BE49-F238E27FC236}">
                  <a16:creationId xmlns:a16="http://schemas.microsoft.com/office/drawing/2014/main" id="{DC3DD93C-A1CF-974E-8E69-D573800236FE}"/>
                </a:ext>
              </a:extLst>
            </p:cNvPr>
            <p:cNvSpPr/>
            <p:nvPr/>
          </p:nvSpPr>
          <p:spPr>
            <a:xfrm>
              <a:off x="6041150" y="5480717"/>
              <a:ext cx="767465" cy="307829"/>
            </a:xfrm>
            <a:prstGeom prst="foldedCorner">
              <a:avLst/>
            </a:prstGeom>
            <a:solidFill>
              <a:srgbClr val="4271C2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CC1</a:t>
              </a:r>
            </a:p>
          </p:txBody>
        </p:sp>
        <p:sp>
          <p:nvSpPr>
            <p:cNvPr id="148" name="Triangle 147">
              <a:extLst>
                <a:ext uri="{FF2B5EF4-FFF2-40B4-BE49-F238E27FC236}">
                  <a16:creationId xmlns:a16="http://schemas.microsoft.com/office/drawing/2014/main" id="{34D48237-0B62-D447-BEC1-ADC7C6E42EF3}"/>
                </a:ext>
              </a:extLst>
            </p:cNvPr>
            <p:cNvSpPr/>
            <p:nvPr/>
          </p:nvSpPr>
          <p:spPr>
            <a:xfrm>
              <a:off x="6043727" y="5089428"/>
              <a:ext cx="389693" cy="355340"/>
            </a:xfrm>
            <a:prstGeom prst="triangle">
              <a:avLst/>
            </a:prstGeom>
            <a:solidFill>
              <a:srgbClr val="D883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R1</a:t>
              </a:r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62BA7F9E-2D17-384E-A3DE-4FB6553925E0}"/>
                </a:ext>
              </a:extLst>
            </p:cNvPr>
            <p:cNvSpPr/>
            <p:nvPr/>
          </p:nvSpPr>
          <p:spPr>
            <a:xfrm>
              <a:off x="6432043" y="5089428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989AB97-1BDC-9E45-92C6-3FBA85C7CF6D}"/>
                </a:ext>
              </a:extLst>
            </p:cNvPr>
            <p:cNvSpPr/>
            <p:nvPr/>
          </p:nvSpPr>
          <p:spPr>
            <a:xfrm rot="10800000" flipV="1">
              <a:off x="5960149" y="5553630"/>
              <a:ext cx="162001" cy="162001"/>
            </a:xfrm>
            <a:prstGeom prst="ellipse">
              <a:avLst/>
            </a:prstGeom>
            <a:solidFill>
              <a:schemeClr val="accent1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8FBC6D-37E1-D247-83F6-FE831A1305A0}"/>
              </a:ext>
            </a:extLst>
          </p:cNvPr>
          <p:cNvGrpSpPr/>
          <p:nvPr/>
        </p:nvGrpSpPr>
        <p:grpSpPr>
          <a:xfrm>
            <a:off x="5258784" y="4940114"/>
            <a:ext cx="851577" cy="702244"/>
            <a:chOff x="8824708" y="5086302"/>
            <a:chExt cx="851577" cy="702244"/>
          </a:xfrm>
        </p:grpSpPr>
        <p:sp>
          <p:nvSpPr>
            <p:cNvPr id="84" name="Folded Corner 83">
              <a:extLst>
                <a:ext uri="{FF2B5EF4-FFF2-40B4-BE49-F238E27FC236}">
                  <a16:creationId xmlns:a16="http://schemas.microsoft.com/office/drawing/2014/main" id="{9906BB8C-9488-7A42-8C91-1660F4D5FB25}"/>
                </a:ext>
              </a:extLst>
            </p:cNvPr>
            <p:cNvSpPr/>
            <p:nvPr/>
          </p:nvSpPr>
          <p:spPr>
            <a:xfrm>
              <a:off x="8895698" y="5480717"/>
              <a:ext cx="767465" cy="307829"/>
            </a:xfrm>
            <a:prstGeom prst="foldedCorner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lIns="36000" rIns="36000" bIns="72000" rtlCol="0" anchor="ctr"/>
            <a:lstStyle/>
            <a:p>
              <a:pPr algn="ctr" defTabSz="457200" hangingPunct="1"/>
              <a:r>
                <a:rPr lang="en-US" b="1" baseline="-25000" dirty="0">
                  <a:solidFill>
                    <a:schemeClr val="bg1"/>
                  </a:solidFill>
                  <a:latin typeface="Arial"/>
                </a:rPr>
                <a:t>CC2</a:t>
              </a:r>
            </a:p>
          </p:txBody>
        </p:sp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67523399-5ECA-0B4D-B684-DB285C40DCAA}"/>
                </a:ext>
              </a:extLst>
            </p:cNvPr>
            <p:cNvSpPr/>
            <p:nvPr/>
          </p:nvSpPr>
          <p:spPr>
            <a:xfrm>
              <a:off x="8898274" y="5086302"/>
              <a:ext cx="389693" cy="355340"/>
            </a:xfrm>
            <a:prstGeom prst="triangle">
              <a:avLst/>
            </a:prstGeom>
            <a:solidFill>
              <a:srgbClr val="98989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R2</a:t>
              </a:r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A4AE66E-8735-584B-B3FA-58234F06D870}"/>
                </a:ext>
              </a:extLst>
            </p:cNvPr>
            <p:cNvSpPr/>
            <p:nvPr/>
          </p:nvSpPr>
          <p:spPr>
            <a:xfrm>
              <a:off x="9286592" y="5086302"/>
              <a:ext cx="389693" cy="355340"/>
            </a:xfrm>
            <a:prstGeom prst="triangl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08000"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R3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D66BF38-5CEB-9847-8817-0B6E84C46A9D}"/>
                </a:ext>
              </a:extLst>
            </p:cNvPr>
            <p:cNvSpPr/>
            <p:nvPr/>
          </p:nvSpPr>
          <p:spPr>
            <a:xfrm rot="10800000" flipH="1" flipV="1">
              <a:off x="8824708" y="5553630"/>
              <a:ext cx="162001" cy="162001"/>
            </a:xfrm>
            <a:prstGeom prst="ellipse">
              <a:avLst/>
            </a:prstGeom>
            <a:solidFill>
              <a:srgbClr val="FF000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8" name="Triangle 67">
            <a:extLst>
              <a:ext uri="{FF2B5EF4-FFF2-40B4-BE49-F238E27FC236}">
                <a16:creationId xmlns:a16="http://schemas.microsoft.com/office/drawing/2014/main" id="{C7041D4F-A176-0D42-9E09-FA3D0834EF3A}"/>
              </a:ext>
            </a:extLst>
          </p:cNvPr>
          <p:cNvSpPr/>
          <p:nvPr/>
        </p:nvSpPr>
        <p:spPr>
          <a:xfrm>
            <a:off x="9125343" y="494011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40AB8816-4701-3B4B-ADC2-4CF3A8E100A5}"/>
              </a:ext>
            </a:extLst>
          </p:cNvPr>
          <p:cNvSpPr/>
          <p:nvPr/>
        </p:nvSpPr>
        <p:spPr>
          <a:xfrm>
            <a:off x="8704290" y="494011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4930A1C-FBD6-9E4D-80FC-05C923C0919E}"/>
              </a:ext>
            </a:extLst>
          </p:cNvPr>
          <p:cNvSpPr/>
          <p:nvPr/>
        </p:nvSpPr>
        <p:spPr>
          <a:xfrm rot="10800000" flipV="1">
            <a:off x="277151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56A2318-69D3-3144-A3F7-E21FD7222F5C}"/>
              </a:ext>
            </a:extLst>
          </p:cNvPr>
          <p:cNvSpPr/>
          <p:nvPr/>
        </p:nvSpPr>
        <p:spPr>
          <a:xfrm rot="10800000" flipV="1">
            <a:off x="2958451" y="3089536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7275FA7-70E5-164B-BBCD-2E60C9038457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6B02E61D-8151-9147-BE5A-54F485904E43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2149C98-F8E2-6E4D-9453-16A5DE83752F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463AAA69-681F-D940-BAD0-9A814D22B40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953543B-A949-EB4A-AC9C-1CF68608AFBA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79151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423A7E-2BD9-1F46-8113-594A04D5F047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8668328" y="4123504"/>
            <a:ext cx="0" cy="547023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145DAC-130D-3047-8EA0-94E92F9A0790}"/>
              </a:ext>
            </a:extLst>
          </p:cNvPr>
          <p:cNvCxnSpPr>
            <a:cxnSpLocks/>
            <a:stCxn id="14" idx="4"/>
            <a:endCxn id="30" idx="7"/>
          </p:cNvCxnSpPr>
          <p:nvPr/>
        </p:nvCxnSpPr>
        <p:spPr>
          <a:xfrm flipH="1">
            <a:off x="9357780" y="3229749"/>
            <a:ext cx="4306" cy="149236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23DA7-C995-B24F-83C5-0FCC70909911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8480431" y="4123504"/>
            <a:ext cx="0" cy="1677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D1D785-7B35-054A-B2E7-14DC1A6599AB}"/>
              </a:ext>
            </a:extLst>
          </p:cNvPr>
          <p:cNvCxnSpPr>
            <a:cxnSpLocks/>
            <a:stCxn id="22" idx="4"/>
            <a:endCxn id="31" idx="0"/>
          </p:cNvCxnSpPr>
          <p:nvPr/>
        </p:nvCxnSpPr>
        <p:spPr>
          <a:xfrm flipH="1">
            <a:off x="6808616" y="3229749"/>
            <a:ext cx="6256" cy="96123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1F5868-E6FD-8243-97EA-4BFADFFC051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5399721" y="3229749"/>
            <a:ext cx="1" cy="10359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6B004A-08C5-9E4E-AE2A-3457E1996651}"/>
              </a:ext>
            </a:extLst>
          </p:cNvPr>
          <p:cNvCxnSpPr>
            <a:cxnSpLocks/>
            <a:stCxn id="27" idx="4"/>
          </p:cNvCxnSpPr>
          <p:nvPr/>
        </p:nvCxnSpPr>
        <p:spPr>
          <a:xfrm>
            <a:off x="6986569" y="3229749"/>
            <a:ext cx="1" cy="1521992"/>
          </a:xfrm>
          <a:prstGeom prst="line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F3E8E9F-129F-8C4D-9A89-814C2DAD004D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8CDEED-1FBB-C342-B3B6-8423F879F226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7C4F2D-5E79-0140-9892-B88A60BE82EB}"/>
              </a:ext>
            </a:extLst>
          </p:cNvPr>
          <p:cNvSpPr/>
          <p:nvPr/>
        </p:nvSpPr>
        <p:spPr>
          <a:xfrm>
            <a:off x="6814872" y="4677031"/>
            <a:ext cx="2979202" cy="307828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3C9035-4BA6-2849-88C1-49966994443B}"/>
              </a:ext>
            </a:extLst>
          </p:cNvPr>
          <p:cNvSpPr/>
          <p:nvPr/>
        </p:nvSpPr>
        <p:spPr>
          <a:xfrm>
            <a:off x="5031536" y="4190987"/>
            <a:ext cx="3554159" cy="307828"/>
          </a:xfrm>
          <a:prstGeom prst="ellipse">
            <a:avLst/>
          </a:prstGeom>
          <a:noFill/>
          <a:ln w="38100">
            <a:solidFill>
              <a:srgbClr val="4372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B65F4-0857-3F43-B36B-529D7BA19A05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B2A38E-FFC0-3345-A52B-713CDC892FC4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2812A2-D33E-144F-8114-611020BE83CA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861F06-A590-CD4B-A5CD-E458DF4B7C7D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38A6E44-8941-BF41-99C4-226B56466F14}"/>
              </a:ext>
            </a:extLst>
          </p:cNvPr>
          <p:cNvCxnSpPr>
            <a:cxnSpLocks/>
            <a:stCxn id="30" idx="4"/>
            <a:endCxn id="81" idx="2"/>
          </p:cNvCxnSpPr>
          <p:nvPr/>
        </p:nvCxnSpPr>
        <p:spPr>
          <a:xfrm rot="16200000" flipH="1">
            <a:off x="8239704" y="5049627"/>
            <a:ext cx="649772" cy="520235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F24F5C1-794A-E845-B37A-C24A5F9B8843}"/>
              </a:ext>
            </a:extLst>
          </p:cNvPr>
          <p:cNvCxnSpPr>
            <a:cxnSpLocks/>
            <a:stCxn id="77" idx="4"/>
            <a:endCxn id="31" idx="2"/>
          </p:cNvCxnSpPr>
          <p:nvPr/>
        </p:nvCxnSpPr>
        <p:spPr>
          <a:xfrm rot="16200000" flipH="1">
            <a:off x="3123266" y="2436631"/>
            <a:ext cx="1090006" cy="2726534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F479D22C-EE56-D845-BA44-6547049112F2}"/>
              </a:ext>
            </a:extLst>
          </p:cNvPr>
          <p:cNvCxnSpPr>
            <a:cxnSpLocks/>
            <a:stCxn id="79" idx="4"/>
            <a:endCxn id="30" idx="2"/>
          </p:cNvCxnSpPr>
          <p:nvPr/>
        </p:nvCxnSpPr>
        <p:spPr>
          <a:xfrm rot="16200000" flipH="1">
            <a:off x="4408189" y="2424262"/>
            <a:ext cx="1579080" cy="3234285"/>
          </a:xfrm>
          <a:prstGeom prst="bentConnector2">
            <a:avLst/>
          </a:prstGeom>
          <a:solidFill>
            <a:srgbClr val="4372C4"/>
          </a:solidFill>
          <a:ln w="38100" cap="flat" cmpd="sng" algn="ctr">
            <a:solidFill>
              <a:srgbClr val="FF0000"/>
            </a:solidFill>
            <a:prstDash val="solid"/>
            <a:tailEnd type="none"/>
          </a:ln>
          <a:effectLst/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126452-9FF3-6F4A-B1DC-EDFA33E3C39A}"/>
              </a:ext>
            </a:extLst>
          </p:cNvPr>
          <p:cNvSpPr/>
          <p:nvPr/>
        </p:nvSpPr>
        <p:spPr>
          <a:xfrm>
            <a:off x="3535288" y="4298316"/>
            <a:ext cx="94947" cy="88621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8076AB4D-7BE6-6C4E-8C95-3E0529BE6ADE}"/>
              </a:ext>
            </a:extLst>
          </p:cNvPr>
          <p:cNvCxnSpPr>
            <a:cxnSpLocks/>
            <a:stCxn id="78" idx="4"/>
            <a:endCxn id="31" idx="2"/>
          </p:cNvCxnSpPr>
          <p:nvPr/>
        </p:nvCxnSpPr>
        <p:spPr>
          <a:xfrm rot="16200000" flipH="1">
            <a:off x="3441227" y="2754592"/>
            <a:ext cx="1093036" cy="208758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DE136C-3BB8-A640-99FC-9A708B204D83}"/>
              </a:ext>
            </a:extLst>
          </p:cNvPr>
          <p:cNvCxnSpPr>
            <a:cxnSpLocks/>
            <a:stCxn id="68" idx="2"/>
            <a:endCxn id="69" idx="6"/>
          </p:cNvCxnSpPr>
          <p:nvPr/>
        </p:nvCxnSpPr>
        <p:spPr>
          <a:xfrm>
            <a:off x="8782673" y="3768130"/>
            <a:ext cx="1204622" cy="2049"/>
          </a:xfrm>
          <a:prstGeom prst="line">
            <a:avLst/>
          </a:prstGeom>
          <a:ln w="28575">
            <a:solidFill>
              <a:srgbClr val="00B05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253B270-3BD6-8640-AB40-84685A7DB02C}"/>
              </a:ext>
            </a:extLst>
          </p:cNvPr>
          <p:cNvSpPr/>
          <p:nvPr/>
        </p:nvSpPr>
        <p:spPr>
          <a:xfrm>
            <a:off x="5510776" y="478178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DF8FF58-E04A-7D4D-9051-04B310DD2AA1}"/>
              </a:ext>
            </a:extLst>
          </p:cNvPr>
          <p:cNvCxnSpPr>
            <a:cxnSpLocks/>
            <a:stCxn id="31" idx="3"/>
            <a:endCxn id="80" idx="6"/>
          </p:cNvCxnSpPr>
          <p:nvPr/>
        </p:nvCxnSpPr>
        <p:spPr>
          <a:xfrm rot="16200000" flipH="1">
            <a:off x="5165642" y="4840124"/>
            <a:ext cx="1180896" cy="408118"/>
          </a:xfrm>
          <a:prstGeom prst="bentConnector2">
            <a:avLst/>
          </a:prstGeom>
          <a:ln w="28575">
            <a:solidFill>
              <a:srgbClr val="4271C2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3195CCE-7F43-094F-BF4C-8928BD866BAB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E601FAD-F28F-F24C-A096-C0976F65A80F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93BABB-2205-7342-9626-1901855BB624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34DF379-6ED0-674B-9D1F-4889B21EC0F2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9E28C5D-14A4-F144-BBCE-89DFBD5390F0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F36ABE6-2A67-F64A-B056-E8CE9DBE738B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D941FF0-26D7-3944-88A9-F5FB4A5A200C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D0A28C69-C115-D343-B036-520F7C0022CC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8AF8E760-0991-B049-9E5F-E0CADC458ACF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0AC12950-B531-CC45-83FC-325050B6A470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31F6F4C9-8537-E945-8291-1FC4224457A5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497D0077-C76D-EE47-9FD7-BD98183B062B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35EAE181-1F22-9747-9EB7-B6ACF8FE15C2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0C6E96-2EFF-AA40-AF87-9F3FF5139FFF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01A70551-5729-C845-A99F-5AD3EDD1BBC2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B7A87B4C-7725-8844-B72C-180A40916DCE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ACA2BE7-BB3F-C24E-80E0-6A090E71F4AE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A9CCA64F-1110-6C42-A1BB-2B4B0C342FD4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37086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8D2111D-A505-2D4E-BF52-DB3509E8D665}"/>
              </a:ext>
            </a:extLst>
          </p:cNvPr>
          <p:cNvSpPr/>
          <p:nvPr/>
        </p:nvSpPr>
        <p:spPr>
          <a:xfrm>
            <a:off x="3934666" y="2055145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1.backup2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98C07DC-735B-A945-8997-3037A20EC219}"/>
              </a:ext>
            </a:extLst>
          </p:cNvPr>
          <p:cNvSpPr/>
          <p:nvPr/>
        </p:nvSpPr>
        <p:spPr>
          <a:xfrm>
            <a:off x="8287712" y="348523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15" name="Document 14">
            <a:extLst>
              <a:ext uri="{FF2B5EF4-FFF2-40B4-BE49-F238E27FC236}">
                <a16:creationId xmlns:a16="http://schemas.microsoft.com/office/drawing/2014/main" id="{1D3B6AD0-FA59-C44E-80F1-B389CA61F5A6}"/>
              </a:ext>
            </a:extLst>
          </p:cNvPr>
          <p:cNvSpPr/>
          <p:nvPr/>
        </p:nvSpPr>
        <p:spPr>
          <a:xfrm>
            <a:off x="9545183" y="2981348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E29A96F-978C-E448-B6A9-23F0932AFCE2}"/>
              </a:ext>
            </a:extLst>
          </p:cNvPr>
          <p:cNvSpPr/>
          <p:nvPr/>
        </p:nvSpPr>
        <p:spPr>
          <a:xfrm>
            <a:off x="9496572" y="2172092"/>
            <a:ext cx="595004" cy="549201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Arial" charset="0"/>
              </a:rPr>
              <a:t>S6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60DD1FB0-8DE9-9944-94D6-177F4C4D45E5}"/>
              </a:ext>
            </a:extLst>
          </p:cNvPr>
          <p:cNvSpPr/>
          <p:nvPr/>
        </p:nvSpPr>
        <p:spPr>
          <a:xfrm>
            <a:off x="6155012" y="3018603"/>
            <a:ext cx="547666" cy="433746"/>
          </a:xfrm>
          <a:prstGeom prst="flowChartDocument">
            <a:avLst/>
          </a:prstGeom>
          <a:solidFill>
            <a:srgbClr val="4372C4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</a:p>
        </p:txBody>
      </p:sp>
      <p:sp>
        <p:nvSpPr>
          <p:cNvPr id="32" name="Document 31">
            <a:extLst>
              <a:ext uri="{FF2B5EF4-FFF2-40B4-BE49-F238E27FC236}">
                <a16:creationId xmlns:a16="http://schemas.microsoft.com/office/drawing/2014/main" id="{0223E15D-E560-7B45-A79E-897B05FC3FF7}"/>
              </a:ext>
            </a:extLst>
          </p:cNvPr>
          <p:cNvSpPr/>
          <p:nvPr/>
        </p:nvSpPr>
        <p:spPr>
          <a:xfrm>
            <a:off x="4679003" y="3009330"/>
            <a:ext cx="547666" cy="433746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L1</a:t>
            </a:r>
            <a:endParaRPr lang="en-US" sz="2400" b="1" baseline="-25000" dirty="0">
              <a:solidFill>
                <a:schemeClr val="bg1"/>
              </a:solidFill>
            </a:endParaRPr>
          </a:p>
        </p:txBody>
      </p:sp>
      <p:sp>
        <p:nvSpPr>
          <p:cNvPr id="33" name="Document 32">
            <a:extLst>
              <a:ext uri="{FF2B5EF4-FFF2-40B4-BE49-F238E27FC236}">
                <a16:creationId xmlns:a16="http://schemas.microsoft.com/office/drawing/2014/main" id="{D506FC2A-3DE6-A842-A0FB-B6435D2F965C}"/>
              </a:ext>
            </a:extLst>
          </p:cNvPr>
          <p:cNvSpPr/>
          <p:nvPr/>
        </p:nvSpPr>
        <p:spPr>
          <a:xfrm>
            <a:off x="7091414" y="2998997"/>
            <a:ext cx="547666" cy="433746"/>
          </a:xfrm>
          <a:prstGeom prst="flowChartDocumen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554F49B-1D22-5246-9328-997CB06E999F}"/>
              </a:ext>
            </a:extLst>
          </p:cNvPr>
          <p:cNvSpPr/>
          <p:nvPr/>
        </p:nvSpPr>
        <p:spPr>
          <a:xfrm>
            <a:off x="4681014" y="2176582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8DD095-D967-194C-90DF-A842D637A547}"/>
              </a:ext>
            </a:extLst>
          </p:cNvPr>
          <p:cNvSpPr/>
          <p:nvPr/>
        </p:nvSpPr>
        <p:spPr>
          <a:xfrm>
            <a:off x="6946627" y="4151529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D9415-53B5-8946-93BD-7D857AF36B93}"/>
              </a:ext>
            </a:extLst>
          </p:cNvPr>
          <p:cNvSpPr/>
          <p:nvPr/>
        </p:nvSpPr>
        <p:spPr>
          <a:xfrm>
            <a:off x="6946626" y="4449652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967843-B4FD-3040-AE7B-564D02F6568C}"/>
              </a:ext>
            </a:extLst>
          </p:cNvPr>
          <p:cNvSpPr/>
          <p:nvPr/>
        </p:nvSpPr>
        <p:spPr>
          <a:xfrm>
            <a:off x="9077270" y="2600469"/>
            <a:ext cx="559591" cy="55457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138023A-7B2E-244A-B7E9-5A2A18826107}"/>
              </a:ext>
            </a:extLst>
          </p:cNvPr>
          <p:cNvSpPr/>
          <p:nvPr/>
        </p:nvSpPr>
        <p:spPr>
          <a:xfrm>
            <a:off x="5104864" y="2600469"/>
            <a:ext cx="559591" cy="554570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69BFB62-4CDC-B449-81B2-8E6D5A91E16B}"/>
              </a:ext>
            </a:extLst>
          </p:cNvPr>
          <p:cNvSpPr/>
          <p:nvPr/>
        </p:nvSpPr>
        <p:spPr>
          <a:xfrm>
            <a:off x="2020258" y="2600141"/>
            <a:ext cx="575072" cy="56736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5C22C88-49C7-FF41-A444-55326B32EF0A}"/>
              </a:ext>
            </a:extLst>
          </p:cNvPr>
          <p:cNvSpPr/>
          <p:nvPr/>
        </p:nvSpPr>
        <p:spPr>
          <a:xfrm>
            <a:off x="6159626" y="2180091"/>
            <a:ext cx="556661" cy="529115"/>
          </a:xfrm>
          <a:prstGeom prst="roundRect">
            <a:avLst/>
          </a:prstGeom>
          <a:solidFill>
            <a:srgbClr val="4271C2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B83F727-C00E-3F49-85AA-EF04E1D85812}"/>
              </a:ext>
            </a:extLst>
          </p:cNvPr>
          <p:cNvSpPr/>
          <p:nvPr/>
        </p:nvSpPr>
        <p:spPr>
          <a:xfrm>
            <a:off x="7086916" y="2175404"/>
            <a:ext cx="556661" cy="529115"/>
          </a:xfrm>
          <a:prstGeom prst="roundRect">
            <a:avLst/>
          </a:prstGeom>
          <a:solidFill>
            <a:srgbClr val="FF0000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a typeface="Arial" charset="0"/>
                <a:cs typeface="Arial" charset="0"/>
              </a:rPr>
              <a:t>S6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6D87B67-BBD3-834D-A324-71166AFD9DA0}"/>
              </a:ext>
            </a:extLst>
          </p:cNvPr>
          <p:cNvSpPr/>
          <p:nvPr/>
        </p:nvSpPr>
        <p:spPr>
          <a:xfrm>
            <a:off x="6609639" y="2600469"/>
            <a:ext cx="559591" cy="55457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02FA60D-2662-1640-BF4F-5805B06DF0B1}"/>
              </a:ext>
            </a:extLst>
          </p:cNvPr>
          <p:cNvSpPr/>
          <p:nvPr/>
        </p:nvSpPr>
        <p:spPr>
          <a:xfrm>
            <a:off x="2661800" y="2600141"/>
            <a:ext cx="575072" cy="56736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A2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B35B00E-3CD6-594A-B9D5-86104E55653D}"/>
              </a:ext>
            </a:extLst>
          </p:cNvPr>
          <p:cNvSpPr/>
          <p:nvPr/>
        </p:nvSpPr>
        <p:spPr>
          <a:xfrm>
            <a:off x="3301152" y="2600141"/>
            <a:ext cx="575072" cy="56736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A3</a:t>
            </a:r>
          </a:p>
        </p:txBody>
      </p:sp>
      <p:sp>
        <p:nvSpPr>
          <p:cNvPr id="154" name="Folded Corner 153">
            <a:extLst>
              <a:ext uri="{FF2B5EF4-FFF2-40B4-BE49-F238E27FC236}">
                <a16:creationId xmlns:a16="http://schemas.microsoft.com/office/drawing/2014/main" id="{DC3DD93C-A1CF-974E-8E69-D573800236FE}"/>
              </a:ext>
            </a:extLst>
          </p:cNvPr>
          <p:cNvSpPr/>
          <p:nvPr/>
        </p:nvSpPr>
        <p:spPr>
          <a:xfrm>
            <a:off x="6041150" y="5480717"/>
            <a:ext cx="767465" cy="307829"/>
          </a:xfrm>
          <a:prstGeom prst="foldedCorner">
            <a:avLst/>
          </a:prstGeom>
          <a:solidFill>
            <a:srgbClr val="4271C2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CC1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9906BB8C-9488-7A42-8C91-1660F4D5FB25}"/>
              </a:ext>
            </a:extLst>
          </p:cNvPr>
          <p:cNvSpPr/>
          <p:nvPr/>
        </p:nvSpPr>
        <p:spPr>
          <a:xfrm>
            <a:off x="8895698" y="5480717"/>
            <a:ext cx="767465" cy="307829"/>
          </a:xfrm>
          <a:prstGeom prst="foldedCorner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CC2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81183D-62A3-4D46-A36C-497C5B4504AB}"/>
              </a:ext>
            </a:extLst>
          </p:cNvPr>
          <p:cNvSpPr/>
          <p:nvPr/>
        </p:nvSpPr>
        <p:spPr>
          <a:xfrm>
            <a:off x="9316364" y="3726947"/>
            <a:ext cx="94947" cy="88621"/>
          </a:xfrm>
          <a:prstGeom prst="rect">
            <a:avLst/>
          </a:prstGeom>
          <a:solidFill>
            <a:srgbClr val="DBE4F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Folded Corner 61">
            <a:extLst>
              <a:ext uri="{FF2B5EF4-FFF2-40B4-BE49-F238E27FC236}">
                <a16:creationId xmlns:a16="http://schemas.microsoft.com/office/drawing/2014/main" id="{0F00FC6E-815C-AA40-A700-217232058B1E}"/>
              </a:ext>
            </a:extLst>
          </p:cNvPr>
          <p:cNvSpPr/>
          <p:nvPr/>
        </p:nvSpPr>
        <p:spPr>
          <a:xfrm>
            <a:off x="9895717" y="3612018"/>
            <a:ext cx="767465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D6C4016-2704-B94A-AF2D-3A057AC67548}"/>
              </a:ext>
            </a:extLst>
          </p:cNvPr>
          <p:cNvSpPr/>
          <p:nvPr/>
        </p:nvSpPr>
        <p:spPr>
          <a:xfrm rot="10800000" flipH="1" flipV="1">
            <a:off x="8587327" y="3961503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B22BC2B-7ECA-5540-9F6D-3183327F477F}"/>
              </a:ext>
            </a:extLst>
          </p:cNvPr>
          <p:cNvSpPr/>
          <p:nvPr/>
        </p:nvSpPr>
        <p:spPr>
          <a:xfrm rot="10800000" flipH="1" flipV="1">
            <a:off x="8399430" y="3961503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362C04-6404-F14B-844D-84BAF0B46424}"/>
              </a:ext>
            </a:extLst>
          </p:cNvPr>
          <p:cNvSpPr/>
          <p:nvPr/>
        </p:nvSpPr>
        <p:spPr>
          <a:xfrm rot="10797415" flipV="1">
            <a:off x="9281025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71B3453-13FA-2949-82DC-995CDD34525D}"/>
              </a:ext>
            </a:extLst>
          </p:cNvPr>
          <p:cNvSpPr/>
          <p:nvPr/>
        </p:nvSpPr>
        <p:spPr>
          <a:xfrm rot="10800000" flipV="1">
            <a:off x="5318721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930BE59-1A50-6E46-BBD2-2DAB22D786ED}"/>
              </a:ext>
            </a:extLst>
          </p:cNvPr>
          <p:cNvSpPr/>
          <p:nvPr/>
        </p:nvSpPr>
        <p:spPr>
          <a:xfrm rot="10800000" flipV="1">
            <a:off x="6733872" y="3067748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8B1165-79E3-BB4A-9556-0F5B8AA7B34A}"/>
              </a:ext>
            </a:extLst>
          </p:cNvPr>
          <p:cNvSpPr/>
          <p:nvPr/>
        </p:nvSpPr>
        <p:spPr>
          <a:xfrm rot="10800000" flipV="1">
            <a:off x="6905569" y="3067748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ED8B9E2-3A11-9747-B615-A8D43FD60BAD}"/>
              </a:ext>
            </a:extLst>
          </p:cNvPr>
          <p:cNvSpPr/>
          <p:nvPr/>
        </p:nvSpPr>
        <p:spPr>
          <a:xfrm rot="10800000" flipH="1" flipV="1">
            <a:off x="8782673" y="368712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B35A05-45F4-E84D-95E3-FEE9127159EA}"/>
              </a:ext>
            </a:extLst>
          </p:cNvPr>
          <p:cNvSpPr/>
          <p:nvPr/>
        </p:nvSpPr>
        <p:spPr>
          <a:xfrm rot="10800000" flipH="1" flipV="1">
            <a:off x="9825294" y="368917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826FD4D-7D7F-2E43-8988-27D4D2BC8116}"/>
              </a:ext>
            </a:extLst>
          </p:cNvPr>
          <p:cNvSpPr/>
          <p:nvPr/>
        </p:nvSpPr>
        <p:spPr>
          <a:xfrm rot="10800000" flipV="1">
            <a:off x="2224002" y="309289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FC8916F-C3DA-E940-8526-3D5E6E8D94FD}"/>
              </a:ext>
            </a:extLst>
          </p:cNvPr>
          <p:cNvSpPr/>
          <p:nvPr/>
        </p:nvSpPr>
        <p:spPr>
          <a:xfrm rot="10800000" flipV="1">
            <a:off x="2862954" y="3089864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D9B4B49-97AE-6E41-BD80-99A9B17822D5}"/>
              </a:ext>
            </a:extLst>
          </p:cNvPr>
          <p:cNvSpPr/>
          <p:nvPr/>
        </p:nvSpPr>
        <p:spPr>
          <a:xfrm rot="10800000" flipV="1">
            <a:off x="3499587" y="3089864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89AB97-1BDC-9E45-92C6-3FBA85C7CF6D}"/>
              </a:ext>
            </a:extLst>
          </p:cNvPr>
          <p:cNvSpPr/>
          <p:nvPr/>
        </p:nvSpPr>
        <p:spPr>
          <a:xfrm rot="10800000" flipV="1">
            <a:off x="5960149" y="5553630"/>
            <a:ext cx="162001" cy="162001"/>
          </a:xfrm>
          <a:prstGeom prst="ellipse">
            <a:avLst/>
          </a:prstGeom>
          <a:solidFill>
            <a:schemeClr val="accent1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6BF38-5CEB-9847-8817-0B6E84C46A9D}"/>
              </a:ext>
            </a:extLst>
          </p:cNvPr>
          <p:cNvSpPr/>
          <p:nvPr/>
        </p:nvSpPr>
        <p:spPr>
          <a:xfrm rot="10800000" flipH="1" flipV="1">
            <a:off x="8824708" y="5553630"/>
            <a:ext cx="162001" cy="162001"/>
          </a:xfrm>
          <a:prstGeom prst="ellipse">
            <a:avLst/>
          </a:prstGeom>
          <a:solidFill>
            <a:srgbClr val="FF000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07D255E9-3240-594D-9B8B-420ECE8A0294}"/>
              </a:ext>
            </a:extLst>
          </p:cNvPr>
          <p:cNvSpPr/>
          <p:nvPr/>
        </p:nvSpPr>
        <p:spPr>
          <a:xfrm>
            <a:off x="8905709" y="5114176"/>
            <a:ext cx="359124" cy="327466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C1FB6537-5546-424F-858A-5DF617E25E01}"/>
              </a:ext>
            </a:extLst>
          </p:cNvPr>
          <p:cNvSpPr/>
          <p:nvPr/>
        </p:nvSpPr>
        <p:spPr>
          <a:xfrm>
            <a:off x="9294027" y="5114176"/>
            <a:ext cx="359124" cy="327466"/>
          </a:xfrm>
          <a:prstGeom prst="triangl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E766394C-730A-194B-80D3-BBBB8A7C95A1}"/>
              </a:ext>
            </a:extLst>
          </p:cNvPr>
          <p:cNvSpPr/>
          <p:nvPr/>
        </p:nvSpPr>
        <p:spPr>
          <a:xfrm>
            <a:off x="6043727" y="508942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EC5E2C2E-0038-C14F-B942-90556FA43A5C}"/>
              </a:ext>
            </a:extLst>
          </p:cNvPr>
          <p:cNvSpPr/>
          <p:nvPr/>
        </p:nvSpPr>
        <p:spPr>
          <a:xfrm>
            <a:off x="6432043" y="5089428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E5CD8FD2-2E02-CB4D-AA64-639378F361DB}"/>
              </a:ext>
            </a:extLst>
          </p:cNvPr>
          <p:cNvSpPr/>
          <p:nvPr/>
        </p:nvSpPr>
        <p:spPr>
          <a:xfrm>
            <a:off x="10318370" y="3223078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BE485409-4126-F84A-9ED8-F169336DEA2A}"/>
              </a:ext>
            </a:extLst>
          </p:cNvPr>
          <p:cNvSpPr/>
          <p:nvPr/>
        </p:nvSpPr>
        <p:spPr>
          <a:xfrm>
            <a:off x="9878798" y="3223078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57A1B21-0726-E943-9305-BB4CE0F2A81C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3E8D65E4-3E77-2645-AD5D-73E4CA417D8A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921AEFC5-9A88-B54E-B58E-98195D85BBC7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B8AF462A-7A39-AC47-9D16-6476377429D0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DF745EA-F5AF-A544-B4BE-254509FF4F06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214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30" name="Folded Corner 29">
            <a:extLst>
              <a:ext uri="{FF2B5EF4-FFF2-40B4-BE49-F238E27FC236}">
                <a16:creationId xmlns:a16="http://schemas.microsoft.com/office/drawing/2014/main" id="{A2F8E100-B2E3-D74B-80E5-C09500E53EE9}"/>
              </a:ext>
            </a:extLst>
          </p:cNvPr>
          <p:cNvSpPr/>
          <p:nvPr/>
        </p:nvSpPr>
        <p:spPr>
          <a:xfrm>
            <a:off x="8735773" y="5336526"/>
            <a:ext cx="823714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18CE4E-EA86-4547-B907-81733F425599}"/>
              </a:ext>
            </a:extLst>
          </p:cNvPr>
          <p:cNvSpPr/>
          <p:nvPr/>
        </p:nvSpPr>
        <p:spPr>
          <a:xfrm rot="10800000" flipH="1" flipV="1">
            <a:off x="8665350" y="5413686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F0AE4A8C-6412-1A47-AC9B-6DF87E11E3A9}"/>
              </a:ext>
            </a:extLst>
          </p:cNvPr>
          <p:cNvSpPr/>
          <p:nvPr/>
        </p:nvSpPr>
        <p:spPr>
          <a:xfrm>
            <a:off x="8735773" y="4942111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D3B68A0F-4D70-FF48-96EB-D7D3D9946586}"/>
              </a:ext>
            </a:extLst>
          </p:cNvPr>
          <p:cNvSpPr/>
          <p:nvPr/>
        </p:nvSpPr>
        <p:spPr>
          <a:xfrm>
            <a:off x="9169793" y="4942111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EB9526-DCBA-7741-B5F8-5C78E9AA1D91}"/>
              </a:ext>
            </a:extLst>
          </p:cNvPr>
          <p:cNvGrpSpPr/>
          <p:nvPr/>
        </p:nvGrpSpPr>
        <p:grpSpPr>
          <a:xfrm>
            <a:off x="6445936" y="3540684"/>
            <a:ext cx="571412" cy="641909"/>
            <a:chOff x="6336183" y="2836990"/>
            <a:chExt cx="571412" cy="641909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E897CC-189F-2949-A06A-B4FFA42C5E9E}"/>
                </a:ext>
              </a:extLst>
            </p:cNvPr>
            <p:cNvSpPr/>
            <p:nvPr/>
          </p:nvSpPr>
          <p:spPr>
            <a:xfrm>
              <a:off x="6336183" y="2836990"/>
              <a:ext cx="571412" cy="56375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CDC844C-4B03-FD4D-A5B5-41F37936F881}"/>
                </a:ext>
              </a:extLst>
            </p:cNvPr>
            <p:cNvSpPr/>
            <p:nvPr/>
          </p:nvSpPr>
          <p:spPr>
            <a:xfrm rot="10800000" flipH="1" flipV="1">
              <a:off x="6540888" y="3316898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78B7F-2CC0-0044-8771-6092AA8680AC}"/>
              </a:ext>
            </a:extLst>
          </p:cNvPr>
          <p:cNvGrpSpPr/>
          <p:nvPr/>
        </p:nvGrpSpPr>
        <p:grpSpPr>
          <a:xfrm>
            <a:off x="7725785" y="3540684"/>
            <a:ext cx="571412" cy="641909"/>
            <a:chOff x="7680505" y="4182593"/>
            <a:chExt cx="571412" cy="641909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DF8103F-8C15-A44B-9B3E-7F7F15654B37}"/>
                </a:ext>
              </a:extLst>
            </p:cNvPr>
            <p:cNvSpPr/>
            <p:nvPr/>
          </p:nvSpPr>
          <p:spPr>
            <a:xfrm>
              <a:off x="7680505" y="4182593"/>
              <a:ext cx="571412" cy="56375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02C43E-5E79-AA4B-979A-DAD5D02DA926}"/>
                </a:ext>
              </a:extLst>
            </p:cNvPr>
            <p:cNvSpPr/>
            <p:nvPr/>
          </p:nvSpPr>
          <p:spPr>
            <a:xfrm rot="10800000" flipH="1" flipV="1">
              <a:off x="7885210" y="4662501"/>
              <a:ext cx="162001" cy="162001"/>
            </a:xfrm>
            <a:prstGeom prst="ellipse">
              <a:avLst/>
            </a:prstGeom>
            <a:solidFill>
              <a:srgbClr val="00B050"/>
            </a:solidFill>
            <a:ln w="254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53F53C-B40A-FC40-B924-DFC34849BE03}"/>
              </a:ext>
            </a:extLst>
          </p:cNvPr>
          <p:cNvGrpSpPr/>
          <p:nvPr/>
        </p:nvGrpSpPr>
        <p:grpSpPr>
          <a:xfrm>
            <a:off x="2016086" y="4701174"/>
            <a:ext cx="575072" cy="1171784"/>
            <a:chOff x="2016086" y="4701174"/>
            <a:chExt cx="575072" cy="117178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079AAB-2173-B946-AAFF-83C9421D5930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6E361A6-AD79-964E-9FF0-07E1593215AA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36687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E7C5C81-9144-4C4C-9545-7E08DA70D9C2}"/>
              </a:ext>
            </a:extLst>
          </p:cNvPr>
          <p:cNvSpPr/>
          <p:nvPr/>
        </p:nvSpPr>
        <p:spPr>
          <a:xfrm>
            <a:off x="3969849" y="2036571"/>
            <a:ext cx="6899161" cy="38541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2B90B-CADD-B443-8241-F28F6BD6FE58}"/>
              </a:ext>
            </a:extLst>
          </p:cNvPr>
          <p:cNvSpPr txBox="1"/>
          <p:nvPr/>
        </p:nvSpPr>
        <p:spPr>
          <a:xfrm>
            <a:off x="10315316" y="5289673"/>
            <a:ext cx="39929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83AD13B-686A-7441-AF80-1AAF66037A2E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15.1</a:t>
            </a:r>
          </a:p>
        </p:txBody>
      </p: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87885FB3-DA2A-5845-BC60-B1B91A6D8680}"/>
              </a:ext>
            </a:extLst>
          </p:cNvPr>
          <p:cNvSpPr/>
          <p:nvPr/>
        </p:nvSpPr>
        <p:spPr>
          <a:xfrm>
            <a:off x="4879896" y="5443509"/>
            <a:ext cx="1680753" cy="307829"/>
          </a:xfrm>
          <a:prstGeom prst="foldedCorner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bIns="72000" rtlCol="0" anchor="ctr"/>
          <a:lstStyle/>
          <a:p>
            <a:pPr algn="ctr" defTabSz="457200" hangingPunct="1"/>
            <a:r>
              <a:rPr lang="en-US" b="1" baseline="-25000" dirty="0">
                <a:solidFill>
                  <a:schemeClr val="bg1"/>
                </a:solidFill>
                <a:latin typeface="Arial"/>
              </a:rPr>
              <a:t>NC4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20AF4-4C53-EB4C-8216-6797D8F46D7F}"/>
              </a:ext>
            </a:extLst>
          </p:cNvPr>
          <p:cNvSpPr/>
          <p:nvPr/>
        </p:nvSpPr>
        <p:spPr>
          <a:xfrm rot="10800000" flipH="1" flipV="1">
            <a:off x="4809474" y="5520669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8E897CC-189F-2949-A06A-B4FFA42C5E9E}"/>
              </a:ext>
            </a:extLst>
          </p:cNvPr>
          <p:cNvSpPr/>
          <p:nvPr/>
        </p:nvSpPr>
        <p:spPr>
          <a:xfrm>
            <a:off x="6336183" y="2836990"/>
            <a:ext cx="571412" cy="563758"/>
          </a:xfrm>
          <a:prstGeom prst="roundRect">
            <a:avLst/>
          </a:prstGeom>
          <a:solidFill>
            <a:srgbClr val="D883FF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5CE253-FF26-844D-A4FE-7F1668802D2D}"/>
              </a:ext>
            </a:extLst>
          </p:cNvPr>
          <p:cNvSpPr/>
          <p:nvPr/>
        </p:nvSpPr>
        <p:spPr>
          <a:xfrm>
            <a:off x="6336183" y="4182593"/>
            <a:ext cx="571412" cy="563758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D6F795-1505-3C42-A11A-DAD9D456A5EF}"/>
              </a:ext>
            </a:extLst>
          </p:cNvPr>
          <p:cNvSpPr/>
          <p:nvPr/>
        </p:nvSpPr>
        <p:spPr>
          <a:xfrm>
            <a:off x="7680505" y="2836990"/>
            <a:ext cx="571412" cy="563758"/>
          </a:xfrm>
          <a:prstGeom prst="roundRect">
            <a:avLst/>
          </a:prstGeom>
          <a:solidFill>
            <a:srgbClr val="989898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DF8103F-8C15-A44B-9B3E-7F7F15654B37}"/>
              </a:ext>
            </a:extLst>
          </p:cNvPr>
          <p:cNvSpPr/>
          <p:nvPr/>
        </p:nvSpPr>
        <p:spPr>
          <a:xfrm>
            <a:off x="7680505" y="4182593"/>
            <a:ext cx="571412" cy="563758"/>
          </a:xfrm>
          <a:prstGeom prst="round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DC844C-4B03-FD4D-A5B5-41F37936F881}"/>
              </a:ext>
            </a:extLst>
          </p:cNvPr>
          <p:cNvSpPr/>
          <p:nvPr/>
        </p:nvSpPr>
        <p:spPr>
          <a:xfrm rot="10800000" flipH="1" flipV="1">
            <a:off x="6540888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D47BE6-1968-DF4B-93CB-9EAAB95C21E9}"/>
              </a:ext>
            </a:extLst>
          </p:cNvPr>
          <p:cNvSpPr/>
          <p:nvPr/>
        </p:nvSpPr>
        <p:spPr>
          <a:xfrm rot="10800000" flipH="1" flipV="1">
            <a:off x="7885210" y="3316898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6DF19A-4F8B-F548-94D8-27D7ACD9F267}"/>
              </a:ext>
            </a:extLst>
          </p:cNvPr>
          <p:cNvSpPr/>
          <p:nvPr/>
        </p:nvSpPr>
        <p:spPr>
          <a:xfrm rot="10800000" flipH="1" flipV="1">
            <a:off x="6540888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02C43E-5E79-AA4B-979A-DAD5D02DA926}"/>
              </a:ext>
            </a:extLst>
          </p:cNvPr>
          <p:cNvSpPr/>
          <p:nvPr/>
        </p:nvSpPr>
        <p:spPr>
          <a:xfrm rot="10800000" flipH="1" flipV="1">
            <a:off x="7885210" y="4662501"/>
            <a:ext cx="162001" cy="162001"/>
          </a:xfrm>
          <a:prstGeom prst="ellipse">
            <a:avLst/>
          </a:prstGeom>
          <a:solidFill>
            <a:srgbClr val="00B050"/>
          </a:solidFill>
          <a:ln w="254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F46E0F31-3092-6049-A2EA-67BD528A12CE}"/>
              </a:ext>
            </a:extLst>
          </p:cNvPr>
          <p:cNvSpPr/>
          <p:nvPr/>
        </p:nvSpPr>
        <p:spPr>
          <a:xfrm>
            <a:off x="4879897" y="5049094"/>
            <a:ext cx="389693" cy="355340"/>
          </a:xfrm>
          <a:prstGeom prst="triangle">
            <a:avLst/>
          </a:prstGeom>
          <a:solidFill>
            <a:srgbClr val="D883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AC423B3A-E0DA-1040-AB1A-D558C03F8076}"/>
              </a:ext>
            </a:extLst>
          </p:cNvPr>
          <p:cNvSpPr/>
          <p:nvPr/>
        </p:nvSpPr>
        <p:spPr>
          <a:xfrm>
            <a:off x="5313917" y="5049094"/>
            <a:ext cx="389693" cy="355340"/>
          </a:xfrm>
          <a:prstGeom prst="triangle">
            <a:avLst/>
          </a:prstGeom>
          <a:solidFill>
            <a:srgbClr val="98989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B870B4A5-BDA5-C54B-88C8-94AACBBB828C}"/>
              </a:ext>
            </a:extLst>
          </p:cNvPr>
          <p:cNvSpPr/>
          <p:nvPr/>
        </p:nvSpPr>
        <p:spPr>
          <a:xfrm>
            <a:off x="5742437" y="5049094"/>
            <a:ext cx="389693" cy="35534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29D5F8BD-D44D-EF4B-8E09-45E76B9FD224}"/>
              </a:ext>
            </a:extLst>
          </p:cNvPr>
          <p:cNvSpPr/>
          <p:nvPr/>
        </p:nvSpPr>
        <p:spPr>
          <a:xfrm>
            <a:off x="6170957" y="5049094"/>
            <a:ext cx="389693" cy="355340"/>
          </a:xfrm>
          <a:prstGeom prst="triangle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0800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009CDE-2112-FB43-8701-3A832EB90A31}"/>
              </a:ext>
            </a:extLst>
          </p:cNvPr>
          <p:cNvGrpSpPr/>
          <p:nvPr/>
        </p:nvGrpSpPr>
        <p:grpSpPr>
          <a:xfrm>
            <a:off x="2016086" y="4701174"/>
            <a:ext cx="1825606" cy="1171784"/>
            <a:chOff x="2016086" y="4701174"/>
            <a:chExt cx="1825606" cy="1171784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E2953A1-1EFB-6549-8017-9CB4B05E6089}"/>
                </a:ext>
              </a:extLst>
            </p:cNvPr>
            <p:cNvSpPr/>
            <p:nvPr/>
          </p:nvSpPr>
          <p:spPr>
            <a:xfrm>
              <a:off x="2016086" y="4701174"/>
              <a:ext cx="575072" cy="567368"/>
            </a:xfrm>
            <a:prstGeom prst="round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CA4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5FECBBC-F1A9-824F-9606-175DFBBC5A1D}"/>
                </a:ext>
              </a:extLst>
            </p:cNvPr>
            <p:cNvSpPr/>
            <p:nvPr/>
          </p:nvSpPr>
          <p:spPr>
            <a:xfrm>
              <a:off x="2016086" y="5305590"/>
              <a:ext cx="575072" cy="567368"/>
            </a:xfrm>
            <a:prstGeom prst="roundRect">
              <a:avLst/>
            </a:prstGeom>
            <a:solidFill>
              <a:srgbClr val="D883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CA1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FF07832-CA40-DD44-B568-1CD4C41DD64C}"/>
                </a:ext>
              </a:extLst>
            </p:cNvPr>
            <p:cNvSpPr/>
            <p:nvPr/>
          </p:nvSpPr>
          <p:spPr>
            <a:xfrm>
              <a:off x="2639875" y="5305590"/>
              <a:ext cx="575072" cy="567368"/>
            </a:xfrm>
            <a:prstGeom prst="roundRect">
              <a:avLst/>
            </a:prstGeom>
            <a:solidFill>
              <a:srgbClr val="98989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CA2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6F21C3-7E8A-4D45-A24D-01F3A56E9A8B}"/>
                </a:ext>
              </a:extLst>
            </p:cNvPr>
            <p:cNvSpPr/>
            <p:nvPr/>
          </p:nvSpPr>
          <p:spPr>
            <a:xfrm>
              <a:off x="3266620" y="5305590"/>
              <a:ext cx="575072" cy="567368"/>
            </a:xfrm>
            <a:prstGeom prst="round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CA3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1180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xfrm>
            <a:off x="695325" y="728663"/>
            <a:ext cx="10801350" cy="4951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defTabSz="822959">
              <a:defRPr sz="3239"/>
            </a:lvl1pPr>
          </a:lstStyle>
          <a:p>
            <a:r>
              <a:rPr lang="en-US" sz="3600" dirty="0"/>
              <a:t>Diagram 1</a:t>
            </a:r>
            <a:r>
              <a:rPr sz="3600" dirty="0"/>
              <a:t> </a:t>
            </a:r>
          </a:p>
        </p:txBody>
      </p:sp>
      <p:sp>
        <p:nvSpPr>
          <p:cNvPr id="14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76" name="Rectangle 19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Shape"/>
          <p:cNvSpPr/>
          <p:nvPr/>
        </p:nvSpPr>
        <p:spPr>
          <a:xfrm>
            <a:off x="2337740" y="3068371"/>
            <a:ext cx="1475146" cy="1153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L"/>
          <p:cNvSpPr txBox="1"/>
          <p:nvPr/>
        </p:nvSpPr>
        <p:spPr>
          <a:xfrm>
            <a:off x="2337740" y="3313306"/>
            <a:ext cx="1475146" cy="4470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 sz="2400" b="1">
                <a:solidFill>
                  <a:srgbClr val="FFFFFF"/>
                </a:solidFill>
              </a:defRPr>
            </a:lvl1pPr>
          </a:lstStyle>
          <a:p>
            <a:r>
              <a:rPr dirty="0"/>
              <a:t>L</a:t>
            </a:r>
          </a:p>
        </p:txBody>
      </p:sp>
      <p:sp>
        <p:nvSpPr>
          <p:cNvPr id="153" name="Oval"/>
          <p:cNvSpPr/>
          <p:nvPr/>
        </p:nvSpPr>
        <p:spPr>
          <a:xfrm>
            <a:off x="4587163" y="2606946"/>
            <a:ext cx="1049186" cy="187367"/>
          </a:xfrm>
          <a:prstGeom prst="ellipse">
            <a:avLst/>
          </a:prstGeom>
          <a:solidFill>
            <a:srgbClr val="FFFFFF">
              <a:alpha val="40000"/>
            </a:srgb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Shape"/>
          <p:cNvSpPr/>
          <p:nvPr/>
        </p:nvSpPr>
        <p:spPr>
          <a:xfrm>
            <a:off x="4587164" y="3961850"/>
            <a:ext cx="2412179" cy="728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B"/>
          <p:cNvSpPr txBox="1"/>
          <p:nvPr/>
        </p:nvSpPr>
        <p:spPr>
          <a:xfrm>
            <a:off x="4865088" y="4141654"/>
            <a:ext cx="1874017" cy="369330"/>
          </a:xfrm>
          <a:prstGeom prst="rect">
            <a:avLst/>
          </a:prstGeom>
          <a:solidFill>
            <a:srgbClr val="4C8FCF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ctr">
            <a:spAutoFit/>
          </a:bodyPr>
          <a:lstStyle>
            <a:lvl1pPr algn="ctr">
              <a:defRPr>
                <a:solidFill>
                  <a:srgbClr val="00488F"/>
                </a:solidFill>
              </a:defRPr>
            </a:lvl1pPr>
          </a:lstStyle>
          <a:p>
            <a:r>
              <a:rPr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0" name="Left Brace 10"/>
          <p:cNvSpPr/>
          <p:nvPr/>
        </p:nvSpPr>
        <p:spPr>
          <a:xfrm>
            <a:off x="4103071" y="2981682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77" name="Elbow Connector 5"/>
          <p:cNvSpPr/>
          <p:nvPr/>
        </p:nvSpPr>
        <p:spPr>
          <a:xfrm>
            <a:off x="5111035" y="3362523"/>
            <a:ext cx="2147570" cy="962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45" y="21600"/>
                </a:moveTo>
                <a:lnTo>
                  <a:pt x="21600" y="21600"/>
                </a:lnTo>
                <a:lnTo>
                  <a:pt x="21600" y="6526"/>
                </a:lnTo>
                <a:lnTo>
                  <a:pt x="0" y="6526"/>
                </a:lnTo>
                <a:lnTo>
                  <a:pt x="0" y="0"/>
                </a:lnTo>
              </a:path>
            </a:pathLst>
          </a:custGeom>
          <a:ln w="28575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62" name="Tabel 21"/>
          <p:cNvGraphicFramePr/>
          <p:nvPr>
            <p:extLst>
              <p:ext uri="{D42A27DB-BD31-4B8C-83A1-F6EECF244321}">
                <p14:modId xmlns:p14="http://schemas.microsoft.com/office/powerpoint/2010/main" val="3789763253"/>
              </p:ext>
            </p:extLst>
          </p:nvPr>
        </p:nvGraphicFramePr>
        <p:xfrm>
          <a:off x="7711208" y="2196606"/>
          <a:ext cx="2502287" cy="324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8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Ledger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/>
                        <a:t>World State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Blockchain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L comprises B and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/>
                      </a:pPr>
                      <a:r>
                        <a:rPr sz="1400" dirty="0"/>
                        <a:t>B de</a:t>
                      </a:r>
                      <a:r>
                        <a:rPr lang="en-US" sz="1400" dirty="0"/>
                        <a:t>termines</a:t>
                      </a:r>
                      <a:r>
                        <a:rPr sz="1400" dirty="0"/>
                        <a:t> W</a:t>
                      </a:r>
                    </a:p>
                  </a:txBody>
                  <a:tcPr marL="45720" marR="45720" anchor="ctr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Left Brace 10"/>
          <p:cNvSpPr/>
          <p:nvPr/>
        </p:nvSpPr>
        <p:spPr>
          <a:xfrm>
            <a:off x="8025661" y="4236532"/>
            <a:ext cx="164061" cy="472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320"/>
                  <a:pt x="10800" y="20974"/>
                </a:cubicBezTo>
                <a:lnTo>
                  <a:pt x="10800" y="11426"/>
                </a:lnTo>
                <a:cubicBezTo>
                  <a:pt x="10800" y="11080"/>
                  <a:pt x="5965" y="10800"/>
                  <a:pt x="0" y="10800"/>
                </a:cubicBezTo>
                <a:cubicBezTo>
                  <a:pt x="5965" y="10800"/>
                  <a:pt x="10800" y="10520"/>
                  <a:pt x="10800" y="10174"/>
                </a:cubicBezTo>
                <a:lnTo>
                  <a:pt x="10800" y="626"/>
                </a:lnTo>
                <a:cubicBezTo>
                  <a:pt x="10800" y="280"/>
                  <a:pt x="15635" y="0"/>
                  <a:pt x="21600" y="0"/>
                </a:cubicBezTo>
              </a:path>
            </a:pathLst>
          </a:custGeom>
          <a:ln w="1905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164" name="Tekstvak 27"/>
          <p:cNvSpPr txBox="1"/>
          <p:nvPr/>
        </p:nvSpPr>
        <p:spPr>
          <a:xfrm>
            <a:off x="7810280" y="4333803"/>
            <a:ext cx="15805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65" name="Tekstvak 29"/>
          <p:cNvSpPr txBox="1"/>
          <p:nvPr/>
        </p:nvSpPr>
        <p:spPr>
          <a:xfrm>
            <a:off x="8228337" y="4090124"/>
            <a:ext cx="1788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6" name="Tekstvak 30"/>
          <p:cNvSpPr txBox="1"/>
          <p:nvPr/>
        </p:nvSpPr>
        <p:spPr>
          <a:xfrm>
            <a:off x="8226388" y="4563209"/>
            <a:ext cx="23179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70" name="Double Wave 9"/>
          <p:cNvSpPr/>
          <p:nvPr/>
        </p:nvSpPr>
        <p:spPr>
          <a:xfrm>
            <a:off x="7861575" y="3678760"/>
            <a:ext cx="545311" cy="27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/>
          </a:ln>
        </p:spPr>
        <p:txBody>
          <a:bodyPr lIns="72000" rIns="45719" bIns="7200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sz="1400" b="1" dirty="0"/>
              <a:t>B</a:t>
            </a:r>
            <a:endParaRPr b="1" dirty="0"/>
          </a:p>
        </p:txBody>
      </p:sp>
      <p:sp>
        <p:nvSpPr>
          <p:cNvPr id="175" name="Document 68"/>
          <p:cNvSpPr/>
          <p:nvPr/>
        </p:nvSpPr>
        <p:spPr>
          <a:xfrm>
            <a:off x="7872720" y="2320377"/>
            <a:ext cx="523021" cy="4089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1400" b="1">
                <a:solidFill>
                  <a:srgbClr val="FFFFFF"/>
                </a:solidFill>
              </a:defRPr>
            </a:pPr>
            <a:r>
              <a:rPr lang="en-US" dirty="0"/>
              <a:t>L</a:t>
            </a:r>
            <a:endParaRPr dirty="0"/>
          </a:p>
        </p:txBody>
      </p:sp>
      <p:sp>
        <p:nvSpPr>
          <p:cNvPr id="168" name="Tekstvak 32"/>
          <p:cNvSpPr txBox="1"/>
          <p:nvPr/>
        </p:nvSpPr>
        <p:spPr>
          <a:xfrm>
            <a:off x="8012654" y="5122316"/>
            <a:ext cx="16071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Tekstvak 34"/>
          <p:cNvSpPr txBox="1"/>
          <p:nvPr/>
        </p:nvSpPr>
        <p:spPr>
          <a:xfrm>
            <a:off x="7792032" y="4830695"/>
            <a:ext cx="2082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C00000"/>
                </a:solidFill>
              </a:defRPr>
            </a:lvl1pPr>
          </a:lstStyle>
          <a:p>
            <a:r>
              <a:rPr b="1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67" name="Elbow Connector 5"/>
          <p:cNvSpPr/>
          <p:nvPr/>
        </p:nvSpPr>
        <p:spPr>
          <a:xfrm flipH="1" flipV="1">
            <a:off x="7977066" y="4974381"/>
            <a:ext cx="429820" cy="286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57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tx1"/>
            </a:solidFill>
            <a:prstDash val="sysDot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00154A2-D941-8849-841B-2C20ECAD34D6}"/>
              </a:ext>
            </a:extLst>
          </p:cNvPr>
          <p:cNvSpPr/>
          <p:nvPr/>
        </p:nvSpPr>
        <p:spPr>
          <a:xfrm>
            <a:off x="4567412" y="2575330"/>
            <a:ext cx="104919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35" name="Can 34">
            <a:extLst>
              <a:ext uri="{FF2B5EF4-FFF2-40B4-BE49-F238E27FC236}">
                <a16:creationId xmlns:a16="http://schemas.microsoft.com/office/drawing/2014/main" id="{3786A991-DBF1-B842-9CCD-1848ED4DA9A8}"/>
              </a:ext>
            </a:extLst>
          </p:cNvPr>
          <p:cNvSpPr/>
          <p:nvPr/>
        </p:nvSpPr>
        <p:spPr>
          <a:xfrm>
            <a:off x="7867768" y="2985956"/>
            <a:ext cx="532925" cy="350132"/>
          </a:xfrm>
          <a:prstGeom prst="can">
            <a:avLst/>
          </a:prstGeom>
          <a:solidFill>
            <a:srgbClr val="4C8FCF"/>
          </a:solidFill>
          <a:ln w="12700">
            <a:solidFill>
              <a:schemeClr val="tx1"/>
            </a:solidFill>
            <a:miter lim="400000"/>
          </a:ln>
        </p:spPr>
        <p:txBody>
          <a:bodyPr lIns="45719" rIns="45719" anchor="ctr"/>
          <a:lstStyle/>
          <a:p>
            <a:pPr algn="ctr" defTabSz="457200"/>
            <a:r>
              <a:rPr lang="en-US" sz="1400" b="1" dirty="0">
                <a:solidFill>
                  <a:srgbClr val="FFFFFF"/>
                </a:solidFill>
              </a:rPr>
              <a:t>W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Smart Concept Chaincode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Smart Contract/Chaincode, Endorsement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78201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1 – Smart Contract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921239"/>
            <a:ext cx="9784536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F544E6-59B5-C64E-BE7A-AB24195EA3CD}"/>
              </a:ext>
            </a:extLst>
          </p:cNvPr>
          <p:cNvGrpSpPr/>
          <p:nvPr/>
        </p:nvGrpSpPr>
        <p:grpSpPr>
          <a:xfrm>
            <a:off x="1931781" y="2116648"/>
            <a:ext cx="1364062" cy="550257"/>
            <a:chOff x="1845044" y="1567472"/>
            <a:chExt cx="972970" cy="5502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845044" y="1809553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876684" y="1567472"/>
              <a:ext cx="909690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357D5-1C72-B345-8CCF-F4B923A8058E}"/>
              </a:ext>
            </a:extLst>
          </p:cNvPr>
          <p:cNvGrpSpPr/>
          <p:nvPr/>
        </p:nvGrpSpPr>
        <p:grpSpPr>
          <a:xfrm>
            <a:off x="8634941" y="2078409"/>
            <a:ext cx="1364064" cy="560640"/>
            <a:chOff x="9417224" y="1583554"/>
            <a:chExt cx="972971" cy="560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417224" y="1836018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443719" y="1583554"/>
              <a:ext cx="91998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1242227" y="3320497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292310" y="2116648"/>
            <a:ext cx="3418659" cy="3732238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car.colour = properties.colour;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E9092-1C63-344E-B229-675BF6BF64C2}"/>
              </a:ext>
            </a:extLst>
          </p:cNvPr>
          <p:cNvSpPr/>
          <p:nvPr/>
        </p:nvSpPr>
        <p:spPr>
          <a:xfrm>
            <a:off x="7861394" y="3320497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transfer(CAR2, seller, buyer);</a:t>
            </a:r>
          </a:p>
        </p:txBody>
      </p:sp>
    </p:spTree>
    <p:extLst>
      <p:ext uri="{BB962C8B-B14F-4D97-AF65-F5344CB8AC3E}">
        <p14:creationId xmlns:p14="http://schemas.microsoft.com/office/powerpoint/2010/main" val="182976926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5FBE3801-AF81-B14D-A087-3503F478758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 – Chaincode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4E8E3B29-0BBF-664C-BF91-749FF8D996CB}"/>
              </a:ext>
            </a:extLst>
          </p:cNvPr>
          <p:cNvSpPr/>
          <p:nvPr/>
        </p:nvSpPr>
        <p:spPr>
          <a:xfrm>
            <a:off x="1956378" y="1921239"/>
            <a:ext cx="8943280" cy="4084819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6D17703-70DE-DD4A-93DF-6ABF59618A26}"/>
              </a:ext>
            </a:extLst>
          </p:cNvPr>
          <p:cNvSpPr/>
          <p:nvPr/>
        </p:nvSpPr>
        <p:spPr>
          <a:xfrm>
            <a:off x="1956378" y="2400300"/>
            <a:ext cx="8943280" cy="3110593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4662C5-915B-B24F-A8BA-A47E8360A0DE}"/>
              </a:ext>
            </a:extLst>
          </p:cNvPr>
          <p:cNvSpPr/>
          <p:nvPr/>
        </p:nvSpPr>
        <p:spPr>
          <a:xfrm>
            <a:off x="4474064" y="2696316"/>
            <a:ext cx="1830218" cy="195723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477C18-1384-A844-A6D7-E3F4D1809D2F}"/>
              </a:ext>
            </a:extLst>
          </p:cNvPr>
          <p:cNvSpPr/>
          <p:nvPr/>
        </p:nvSpPr>
        <p:spPr>
          <a:xfrm>
            <a:off x="4620758" y="2853439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259CFC-E6B3-FC40-9B69-3E3824510CDF}"/>
              </a:ext>
            </a:extLst>
          </p:cNvPr>
          <p:cNvSpPr/>
          <p:nvPr/>
        </p:nvSpPr>
        <p:spPr>
          <a:xfrm>
            <a:off x="4620758" y="3409605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7DF3A4-DF6B-3B41-9E4E-ABA581A41110}"/>
              </a:ext>
            </a:extLst>
          </p:cNvPr>
          <p:cNvSpPr/>
          <p:nvPr/>
        </p:nvSpPr>
        <p:spPr>
          <a:xfrm>
            <a:off x="4620758" y="3965771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64AC8-47BB-CF4F-B49E-EDDC4DEA54DE}"/>
              </a:ext>
            </a:extLst>
          </p:cNvPr>
          <p:cNvSpPr txBox="1"/>
          <p:nvPr/>
        </p:nvSpPr>
        <p:spPr>
          <a:xfrm>
            <a:off x="2752382" y="2811355"/>
            <a:ext cx="76719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vehicle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haincode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85C46-BBA7-9549-9AC4-9D0FE13C8AF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519578" y="3042187"/>
            <a:ext cx="95448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4E7B35-8725-9146-8B76-9393D80F543A}"/>
              </a:ext>
            </a:extLst>
          </p:cNvPr>
          <p:cNvSpPr txBox="1"/>
          <p:nvPr/>
        </p:nvSpPr>
        <p:spPr>
          <a:xfrm>
            <a:off x="4623813" y="2858910"/>
            <a:ext cx="8425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 contract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9BF98B-8CDC-B546-8D7E-699A4BB45309}"/>
              </a:ext>
            </a:extLst>
          </p:cNvPr>
          <p:cNvSpPr txBox="1"/>
          <p:nvPr/>
        </p:nvSpPr>
        <p:spPr>
          <a:xfrm>
            <a:off x="4623813" y="3404421"/>
            <a:ext cx="93711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boat contract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07AB9D-5839-A24C-9220-386FCC43D8B4}"/>
              </a:ext>
            </a:extLst>
          </p:cNvPr>
          <p:cNvSpPr txBox="1"/>
          <p:nvPr/>
        </p:nvSpPr>
        <p:spPr>
          <a:xfrm>
            <a:off x="4623813" y="3965771"/>
            <a:ext cx="9707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truck contract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60F841-1147-F847-94B4-E37E68680C17}"/>
              </a:ext>
            </a:extLst>
          </p:cNvPr>
          <p:cNvSpPr/>
          <p:nvPr/>
        </p:nvSpPr>
        <p:spPr>
          <a:xfrm>
            <a:off x="7926302" y="2696315"/>
            <a:ext cx="1830218" cy="256464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0D6E3-38A6-A248-83F6-2A924A248C13}"/>
              </a:ext>
            </a:extLst>
          </p:cNvPr>
          <p:cNvSpPr/>
          <p:nvPr/>
        </p:nvSpPr>
        <p:spPr>
          <a:xfrm>
            <a:off x="8072996" y="2853439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81D64-E51D-914B-A580-08E6A5C5E75C}"/>
              </a:ext>
            </a:extLst>
          </p:cNvPr>
          <p:cNvSpPr txBox="1"/>
          <p:nvPr/>
        </p:nvSpPr>
        <p:spPr>
          <a:xfrm>
            <a:off x="6551754" y="2811355"/>
            <a:ext cx="733532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insurance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chaincode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DE5D4D-C908-084E-80A3-120343E78D7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285286" y="3042187"/>
            <a:ext cx="64101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ys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E211E97-089F-AB45-BDFB-A0895108F5A7}"/>
              </a:ext>
            </a:extLst>
          </p:cNvPr>
          <p:cNvSpPr txBox="1"/>
          <p:nvPr/>
        </p:nvSpPr>
        <p:spPr>
          <a:xfrm>
            <a:off x="8076051" y="2858910"/>
            <a:ext cx="101726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policy contract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78CE66-2344-9A48-B216-6D9E085526FC}"/>
              </a:ext>
            </a:extLst>
          </p:cNvPr>
          <p:cNvSpPr/>
          <p:nvPr/>
        </p:nvSpPr>
        <p:spPr>
          <a:xfrm>
            <a:off x="8072996" y="3416075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390B7C-1136-A847-A678-C3FA3D3B7100}"/>
              </a:ext>
            </a:extLst>
          </p:cNvPr>
          <p:cNvSpPr/>
          <p:nvPr/>
        </p:nvSpPr>
        <p:spPr>
          <a:xfrm>
            <a:off x="8072996" y="3972241"/>
            <a:ext cx="1523610" cy="48424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12893-E98E-4E48-BC51-E95550CAAE6E}"/>
              </a:ext>
            </a:extLst>
          </p:cNvPr>
          <p:cNvSpPr txBox="1"/>
          <p:nvPr/>
        </p:nvSpPr>
        <p:spPr>
          <a:xfrm>
            <a:off x="8076051" y="3410891"/>
            <a:ext cx="11006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liability contract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9BD77F-30B3-4B43-B548-ADD5D5E22A99}"/>
              </a:ext>
            </a:extLst>
          </p:cNvPr>
          <p:cNvSpPr txBox="1"/>
          <p:nvPr/>
        </p:nvSpPr>
        <p:spPr>
          <a:xfrm>
            <a:off x="8076051" y="3972241"/>
            <a:ext cx="136351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syndication contract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344BD6-2FBF-7F46-AE46-BE9314CDF748}"/>
              </a:ext>
            </a:extLst>
          </p:cNvPr>
          <p:cNvGrpSpPr/>
          <p:nvPr/>
        </p:nvGrpSpPr>
        <p:grpSpPr>
          <a:xfrm>
            <a:off x="8069941" y="4540439"/>
            <a:ext cx="1523610" cy="484241"/>
            <a:chOff x="8069941" y="4528407"/>
            <a:chExt cx="1523610" cy="4842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1B06ADA-E72D-AA45-9D46-D0DC55590C27}"/>
                </a:ext>
              </a:extLst>
            </p:cNvPr>
            <p:cNvSpPr/>
            <p:nvPr/>
          </p:nvSpPr>
          <p:spPr>
            <a:xfrm>
              <a:off x="8069941" y="4528407"/>
              <a:ext cx="1523610" cy="48424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144915-00F2-E647-AE05-6D2D04DDE943}"/>
                </a:ext>
              </a:extLst>
            </p:cNvPr>
            <p:cNvSpPr txBox="1"/>
            <p:nvPr/>
          </p:nvSpPr>
          <p:spPr>
            <a:xfrm>
              <a:off x="8072996" y="4528407"/>
              <a:ext cx="149175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securitization contract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95346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3 – Endorsement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921239"/>
            <a:ext cx="9784536" cy="425922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CF3500-1FBB-AD48-8BAA-9DCBF62EC46E}"/>
              </a:ext>
            </a:extLst>
          </p:cNvPr>
          <p:cNvGrpSpPr/>
          <p:nvPr/>
        </p:nvGrpSpPr>
        <p:grpSpPr>
          <a:xfrm>
            <a:off x="1869244" y="1930503"/>
            <a:ext cx="8453512" cy="583813"/>
            <a:chOff x="1869244" y="1930503"/>
            <a:chExt cx="8453512" cy="58381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2020432" y="2206140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869244" y="1930503"/>
              <a:ext cx="127534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191383" y="2206140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032981" y="1930503"/>
              <a:ext cx="128977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B0E76-C10A-2249-A263-3B86F7982676}"/>
              </a:ext>
            </a:extLst>
          </p:cNvPr>
          <p:cNvGrpSpPr/>
          <p:nvPr/>
        </p:nvGrpSpPr>
        <p:grpSpPr>
          <a:xfrm>
            <a:off x="4311865" y="2082625"/>
            <a:ext cx="5371962" cy="3844188"/>
            <a:chOff x="4664203" y="2082625"/>
            <a:chExt cx="5371962" cy="38441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62262-01F8-B949-8B97-465615A905D3}"/>
                </a:ext>
              </a:extLst>
            </p:cNvPr>
            <p:cNvSpPr/>
            <p:nvPr/>
          </p:nvSpPr>
          <p:spPr>
            <a:xfrm>
              <a:off x="4664203" y="2082625"/>
              <a:ext cx="3374414" cy="368280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contract: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query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(car):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transfer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(car, buyer, seller):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car.owner = buyer;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(car, properties):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get(car);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car.colour = properties.colour;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put(car);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car;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7077CA-FCA5-5B4B-AF76-7B16B70E1100}"/>
                </a:ext>
              </a:extLst>
            </p:cNvPr>
            <p:cNvSpPr/>
            <p:nvPr/>
          </p:nvSpPr>
          <p:spPr>
            <a:xfrm>
              <a:off x="7972353" y="4004345"/>
              <a:ext cx="2063812" cy="192246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108000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car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interface: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Transactions: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  query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transfer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 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  Endorsement Policy: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 AND ORG2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FF1F55F-26DF-3840-8F4E-B47067C15A6D}"/>
              </a:ext>
            </a:extLst>
          </p:cNvPr>
          <p:cNvSpPr/>
          <p:nvPr/>
        </p:nvSpPr>
        <p:spPr>
          <a:xfrm>
            <a:off x="1242227" y="3001715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</p:spTree>
    <p:extLst>
      <p:ext uri="{BB962C8B-B14F-4D97-AF65-F5344CB8AC3E}">
        <p14:creationId xmlns:p14="http://schemas.microsoft.com/office/powerpoint/2010/main" val="34068298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BD013B0-2DDA-744C-BFAA-A81A3A11FBC2}"/>
              </a:ext>
            </a:extLst>
          </p:cNvPr>
          <p:cNvGrpSpPr/>
          <p:nvPr/>
        </p:nvGrpSpPr>
        <p:grpSpPr>
          <a:xfrm>
            <a:off x="8431454" y="4283951"/>
            <a:ext cx="2796111" cy="2172550"/>
            <a:chOff x="1125583" y="4280103"/>
            <a:chExt cx="2796111" cy="2172550"/>
          </a:xfrm>
        </p:grpSpPr>
        <p:sp>
          <p:nvSpPr>
            <p:cNvPr id="84" name="Punched Tape 83">
              <a:extLst>
                <a:ext uri="{FF2B5EF4-FFF2-40B4-BE49-F238E27FC236}">
                  <a16:creationId xmlns:a16="http://schemas.microsoft.com/office/drawing/2014/main" id="{3EE9A9B5-9E6C-6941-A0EA-46794DD650DD}"/>
                </a:ext>
              </a:extLst>
            </p:cNvPr>
            <p:cNvSpPr/>
            <p:nvPr/>
          </p:nvSpPr>
          <p:spPr>
            <a:xfrm>
              <a:off x="1157754" y="4556379"/>
              <a:ext cx="2118983" cy="930854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236F9CD-23A0-D44D-BBB0-E25DC6454A71}"/>
                </a:ext>
              </a:extLst>
            </p:cNvPr>
            <p:cNvSpPr txBox="1"/>
            <p:nvPr/>
          </p:nvSpPr>
          <p:spPr>
            <a:xfrm>
              <a:off x="1125583" y="4280103"/>
              <a:ext cx="154465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 transaction history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95445-5DDE-2147-98FB-55852F46AD76}"/>
                </a:ext>
              </a:extLst>
            </p:cNvPr>
            <p:cNvSpPr/>
            <p:nvPr/>
          </p:nvSpPr>
          <p:spPr>
            <a:xfrm>
              <a:off x="1244864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5E14E54-46A6-E147-BFAC-7F2AE66526D6}"/>
                </a:ext>
              </a:extLst>
            </p:cNvPr>
            <p:cNvSpPr/>
            <p:nvPr/>
          </p:nvSpPr>
          <p:spPr>
            <a:xfrm>
              <a:off x="1271988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813DEB9-672F-8D4F-B88B-383D98F95ECE}"/>
                </a:ext>
              </a:extLst>
            </p:cNvPr>
            <p:cNvSpPr/>
            <p:nvPr/>
          </p:nvSpPr>
          <p:spPr>
            <a:xfrm>
              <a:off x="1560972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t2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DD7A85B-9098-4A48-AEF5-92D1C7455E53}"/>
                </a:ext>
              </a:extLst>
            </p:cNvPr>
            <p:cNvSpPr/>
            <p:nvPr/>
          </p:nvSpPr>
          <p:spPr>
            <a:xfrm>
              <a:off x="184995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t3</a:t>
              </a:r>
            </a:p>
          </p:txBody>
        </p:sp>
        <p:sp>
          <p:nvSpPr>
            <p:cNvPr id="90" name="Can 89">
              <a:extLst>
                <a:ext uri="{FF2B5EF4-FFF2-40B4-BE49-F238E27FC236}">
                  <a16:creationId xmlns:a16="http://schemas.microsoft.com/office/drawing/2014/main" id="{4A1F9F66-1CED-E646-8966-EF658CDC22FD}"/>
                </a:ext>
              </a:extLst>
            </p:cNvPr>
            <p:cNvSpPr/>
            <p:nvPr/>
          </p:nvSpPr>
          <p:spPr>
            <a:xfrm>
              <a:off x="2036233" y="5450022"/>
              <a:ext cx="1885461" cy="1002631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B0BC8E-5B1E-DD46-AE0D-D8244E8C6B56}"/>
                </a:ext>
              </a:extLst>
            </p:cNvPr>
            <p:cNvGrpSpPr/>
            <p:nvPr/>
          </p:nvGrpSpPr>
          <p:grpSpPr>
            <a:xfrm>
              <a:off x="2153131" y="5739980"/>
              <a:ext cx="1654688" cy="587139"/>
              <a:chOff x="2394431" y="5739980"/>
              <a:chExt cx="1654688" cy="58713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AB69D629-AD67-1F46-97D3-3ADFBA769AF2}"/>
                  </a:ext>
                </a:extLst>
              </p:cNvPr>
              <p:cNvSpPr/>
              <p:nvPr/>
            </p:nvSpPr>
            <p:spPr>
              <a:xfrm>
                <a:off x="2394431" y="5739980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CAR1:{owner:ORG2}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CB751CD-AADB-974B-BDE7-876EB08F56B0}"/>
                  </a:ext>
                </a:extLst>
              </p:cNvPr>
              <p:cNvSpPr/>
              <p:nvPr/>
            </p:nvSpPr>
            <p:spPr>
              <a:xfrm>
                <a:off x="2394431" y="6050122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CAR2:{owner:ORG2}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5FFB7FA-1996-3944-AFC9-6CA58AA777FA}"/>
                </a:ext>
              </a:extLst>
            </p:cNvPr>
            <p:cNvSpPr/>
            <p:nvPr/>
          </p:nvSpPr>
          <p:spPr>
            <a:xfrm>
              <a:off x="1951437" y="5428603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AEAED8-5438-1442-A4E6-A09EC535B0D5}"/>
                </a:ext>
              </a:extLst>
            </p:cNvPr>
            <p:cNvSpPr/>
            <p:nvPr/>
          </p:nvSpPr>
          <p:spPr>
            <a:xfrm>
              <a:off x="2226808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D0C77C-D5EE-2244-A3CB-D03FE8F39663}"/>
                </a:ext>
              </a:extLst>
            </p:cNvPr>
            <p:cNvSpPr/>
            <p:nvPr/>
          </p:nvSpPr>
          <p:spPr>
            <a:xfrm>
              <a:off x="2250757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FBECD4-6FC8-C74D-8A64-2F6DF6BBDEE4}"/>
                </a:ext>
              </a:extLst>
            </p:cNvPr>
            <p:cNvSpPr/>
            <p:nvPr/>
          </p:nvSpPr>
          <p:spPr>
            <a:xfrm>
              <a:off x="254291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t5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E8C6D6-CA2D-7646-8E91-3E700177FB98}"/>
                </a:ext>
              </a:extLst>
            </p:cNvPr>
            <p:cNvSpPr/>
            <p:nvPr/>
          </p:nvSpPr>
          <p:spPr>
            <a:xfrm>
              <a:off x="2835075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t6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B1A9807-E260-924A-91CC-E7700BDA8103}"/>
                </a:ext>
              </a:extLst>
            </p:cNvPr>
            <p:cNvCxnSpPr>
              <a:cxnSpLocks/>
              <a:stCxn id="93" idx="1"/>
              <a:endCxn id="86" idx="3"/>
            </p:cNvCxnSpPr>
            <p:nvPr/>
          </p:nvCxnSpPr>
          <p:spPr>
            <a:xfrm flipH="1">
              <a:off x="2147357" y="5010232"/>
              <a:ext cx="7945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FEB7776-8473-E640-809C-2540A559665D}"/>
                </a:ext>
              </a:extLst>
            </p:cNvPr>
            <p:cNvSpPr/>
            <p:nvPr/>
          </p:nvSpPr>
          <p:spPr>
            <a:xfrm>
              <a:off x="1938738" y="516509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B8E2C08-1535-004D-9B59-A6EF0AE353F3}"/>
                </a:ext>
              </a:extLst>
            </p:cNvPr>
            <p:cNvGrpSpPr/>
            <p:nvPr/>
          </p:nvGrpSpPr>
          <p:grpSpPr>
            <a:xfrm>
              <a:off x="1896661" y="4697616"/>
              <a:ext cx="175220" cy="276999"/>
              <a:chOff x="2610229" y="2554767"/>
              <a:chExt cx="175220" cy="276999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A11DB94-3134-9049-BC9A-2DE940A097DB}"/>
                  </a:ext>
                </a:extLst>
              </p:cNvPr>
              <p:cNvSpPr/>
              <p:nvPr/>
            </p:nvSpPr>
            <p:spPr>
              <a:xfrm>
                <a:off x="2610229" y="2606675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7DC9CDD-D96D-2A42-84F0-BE0656292917}"/>
                  </a:ext>
                </a:extLst>
              </p:cNvPr>
              <p:cNvSpPr/>
              <p:nvPr/>
            </p:nvSpPr>
            <p:spPr>
              <a:xfrm>
                <a:off x="2613372" y="2554767"/>
                <a:ext cx="169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</a:rPr>
                  <a:t>✓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263301B-906A-E148-9395-8BA74EFA1356}"/>
                </a:ext>
              </a:extLst>
            </p:cNvPr>
            <p:cNvGrpSpPr/>
            <p:nvPr/>
          </p:nvGrpSpPr>
          <p:grpSpPr>
            <a:xfrm>
              <a:off x="2298060" y="4697616"/>
              <a:ext cx="175220" cy="276999"/>
              <a:chOff x="2890605" y="2554221"/>
              <a:chExt cx="175220" cy="276999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AC4F8CC-C216-ED47-B902-8C31B25ABAA6}"/>
                  </a:ext>
                </a:extLst>
              </p:cNvPr>
              <p:cNvSpPr/>
              <p:nvPr/>
            </p:nvSpPr>
            <p:spPr>
              <a:xfrm>
                <a:off x="2890605" y="2603163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ADFBFDA-CBB5-2D44-8142-DBF551E67B48}"/>
                  </a:ext>
                </a:extLst>
              </p:cNvPr>
              <p:cNvSpPr/>
              <p:nvPr/>
            </p:nvSpPr>
            <p:spPr>
              <a:xfrm>
                <a:off x="2909326" y="2554221"/>
                <a:ext cx="1441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A5CADB7-6C4A-8A4A-A3D5-F8DDABDC76FB}"/>
                </a:ext>
              </a:extLst>
            </p:cNvPr>
            <p:cNvSpPr txBox="1"/>
            <p:nvPr/>
          </p:nvSpPr>
          <p:spPr>
            <a:xfrm>
              <a:off x="2500532" y="5436724"/>
              <a:ext cx="8697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cars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701D16D-6E70-5542-ABA2-E872880EE65A}"/>
                </a:ext>
              </a:extLst>
            </p:cNvPr>
            <p:cNvSpPr/>
            <p:nvPr/>
          </p:nvSpPr>
          <p:spPr>
            <a:xfrm>
              <a:off x="1993819" y="583997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C376D85A-006E-A849-9F2B-0776193E8BF3}"/>
                </a:ext>
              </a:extLst>
            </p:cNvPr>
            <p:cNvCxnSpPr>
              <a:cxnSpLocks/>
              <a:stCxn id="89" idx="2"/>
              <a:endCxn id="108" idx="1"/>
            </p:cNvCxnSpPr>
            <p:nvPr/>
          </p:nvCxnSpPr>
          <p:spPr>
            <a:xfrm rot="16200000" flipH="1">
              <a:off x="1703686" y="5429034"/>
              <a:ext cx="729126" cy="169764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4 – Valid Transactions</a:t>
            </a: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D86D4E4-394A-5440-B5A5-61DA8F26FE25}"/>
              </a:ext>
            </a:extLst>
          </p:cNvPr>
          <p:cNvSpPr/>
          <p:nvPr/>
        </p:nvSpPr>
        <p:spPr>
          <a:xfrm>
            <a:off x="990600" y="1423672"/>
            <a:ext cx="10390279" cy="5375061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F544E6-59B5-C64E-BE7A-AB24195EA3CD}"/>
              </a:ext>
            </a:extLst>
          </p:cNvPr>
          <p:cNvGrpSpPr/>
          <p:nvPr/>
        </p:nvGrpSpPr>
        <p:grpSpPr>
          <a:xfrm>
            <a:off x="1776345" y="1564862"/>
            <a:ext cx="1254509" cy="550257"/>
            <a:chOff x="1704275" y="1567472"/>
            <a:chExt cx="1254509" cy="55025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845044" y="1809553"/>
              <a:ext cx="972970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704275" y="1567472"/>
              <a:ext cx="1254509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8357D5-1C72-B345-8CCF-F4B923A8058E}"/>
              </a:ext>
            </a:extLst>
          </p:cNvPr>
          <p:cNvGrpSpPr/>
          <p:nvPr/>
        </p:nvGrpSpPr>
        <p:grpSpPr>
          <a:xfrm>
            <a:off x="9435798" y="1564862"/>
            <a:ext cx="1268935" cy="560640"/>
            <a:chOff x="9269242" y="1583554"/>
            <a:chExt cx="1268935" cy="5606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9417224" y="1836018"/>
              <a:ext cx="972971" cy="30817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9269242" y="1583554"/>
              <a:ext cx="126893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183719" y="1631007"/>
            <a:ext cx="3051023" cy="223239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7130675" y="2130226"/>
            <a:ext cx="2082988" cy="183443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query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transfer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Endorsement Policy: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 AND ORG2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4183719" y="4116865"/>
            <a:ext cx="4157151" cy="254053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t3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output: {CAR1.owner=ORG1, CAR1.owner=ORG2}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signatures: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signed by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signed by ORG2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BD3648-C15D-DE42-9D2A-6B39D116AC7B}"/>
              </a:ext>
            </a:extLst>
          </p:cNvPr>
          <p:cNvSpPr/>
          <p:nvPr/>
        </p:nvSpPr>
        <p:spPr>
          <a:xfrm>
            <a:off x="1147537" y="2955630"/>
            <a:ext cx="2911158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seller, buyer);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39401-C605-4045-B72F-A31AE2809720}"/>
              </a:ext>
            </a:extLst>
          </p:cNvPr>
          <p:cNvGrpSpPr/>
          <p:nvPr/>
        </p:nvGrpSpPr>
        <p:grpSpPr>
          <a:xfrm>
            <a:off x="1246495" y="4280103"/>
            <a:ext cx="2796111" cy="2172550"/>
            <a:chOff x="1125583" y="4280103"/>
            <a:chExt cx="2796111" cy="2172550"/>
          </a:xfrm>
        </p:grpSpPr>
        <p:sp>
          <p:nvSpPr>
            <p:cNvPr id="31" name="Punched Tape 30">
              <a:extLst>
                <a:ext uri="{FF2B5EF4-FFF2-40B4-BE49-F238E27FC236}">
                  <a16:creationId xmlns:a16="http://schemas.microsoft.com/office/drawing/2014/main" id="{70110A02-4BFA-B541-8C7D-D5641316D3A0}"/>
                </a:ext>
              </a:extLst>
            </p:cNvPr>
            <p:cNvSpPr/>
            <p:nvPr/>
          </p:nvSpPr>
          <p:spPr>
            <a:xfrm>
              <a:off x="1157754" y="4556379"/>
              <a:ext cx="2118983" cy="930854"/>
            </a:xfrm>
            <a:prstGeom prst="flowChartPunchedTap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C5B25-B6BB-0542-B622-9BA6E711B182}"/>
                </a:ext>
              </a:extLst>
            </p:cNvPr>
            <p:cNvSpPr txBox="1"/>
            <p:nvPr/>
          </p:nvSpPr>
          <p:spPr>
            <a:xfrm>
              <a:off x="1125583" y="4280103"/>
              <a:ext cx="1544652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 transaction history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23D28-F873-424F-AD0D-AE66E7F4CAD9}"/>
                </a:ext>
              </a:extLst>
            </p:cNvPr>
            <p:cNvSpPr/>
            <p:nvPr/>
          </p:nvSpPr>
          <p:spPr>
            <a:xfrm>
              <a:off x="1244864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99E1B3-34B4-9B45-A01C-591CF5924977}"/>
                </a:ext>
              </a:extLst>
            </p:cNvPr>
            <p:cNvSpPr/>
            <p:nvPr/>
          </p:nvSpPr>
          <p:spPr>
            <a:xfrm>
              <a:off x="1271988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0205A33-BB9B-E543-841E-3CA2B15FE2B6}"/>
                </a:ext>
              </a:extLst>
            </p:cNvPr>
            <p:cNvSpPr/>
            <p:nvPr/>
          </p:nvSpPr>
          <p:spPr>
            <a:xfrm>
              <a:off x="1560972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t2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5DA5936-65A6-8D49-99F2-FE5440151D4A}"/>
                </a:ext>
              </a:extLst>
            </p:cNvPr>
            <p:cNvSpPr/>
            <p:nvPr/>
          </p:nvSpPr>
          <p:spPr>
            <a:xfrm>
              <a:off x="184995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t3</a:t>
              </a:r>
            </a:p>
          </p:txBody>
        </p:sp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2036233" y="5450022"/>
              <a:ext cx="1885461" cy="1002631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C25C13-91FC-2D4B-87A5-E3DAA293F469}"/>
                </a:ext>
              </a:extLst>
            </p:cNvPr>
            <p:cNvGrpSpPr/>
            <p:nvPr/>
          </p:nvGrpSpPr>
          <p:grpSpPr>
            <a:xfrm>
              <a:off x="2153131" y="5739980"/>
              <a:ext cx="1654688" cy="587139"/>
              <a:chOff x="2394431" y="5739980"/>
              <a:chExt cx="1654688" cy="58713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DBD2D5-4CCB-2B46-A74C-DD7BD397C597}"/>
                  </a:ext>
                </a:extLst>
              </p:cNvPr>
              <p:cNvSpPr/>
              <p:nvPr/>
            </p:nvSpPr>
            <p:spPr>
              <a:xfrm>
                <a:off x="2394431" y="5739980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CAR1:{owner:ORG2}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734273-D5B7-4A41-B911-D02D8DD3B0EB}"/>
                  </a:ext>
                </a:extLst>
              </p:cNvPr>
              <p:cNvSpPr/>
              <p:nvPr/>
            </p:nvSpPr>
            <p:spPr>
              <a:xfrm>
                <a:off x="2394431" y="6050122"/>
                <a:ext cx="1654688" cy="276997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36000" tIns="45719" rIns="36000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CAR2:{owner:ORG2}</a:t>
                </a:r>
                <a:endPara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endParaRPr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B55B766-C25F-EA40-A260-42CAE7F0BD0B}"/>
                </a:ext>
              </a:extLst>
            </p:cNvPr>
            <p:cNvSpPr/>
            <p:nvPr/>
          </p:nvSpPr>
          <p:spPr>
            <a:xfrm>
              <a:off x="1951437" y="5428603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8ED36B-DD6A-7548-B00F-3F3B691E1F35}"/>
                </a:ext>
              </a:extLst>
            </p:cNvPr>
            <p:cNvSpPr/>
            <p:nvPr/>
          </p:nvSpPr>
          <p:spPr>
            <a:xfrm>
              <a:off x="2226808" y="4825567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E8D42B-E79B-7B42-8711-08EF42AB5138}"/>
                </a:ext>
              </a:extLst>
            </p:cNvPr>
            <p:cNvSpPr/>
            <p:nvPr/>
          </p:nvSpPr>
          <p:spPr>
            <a:xfrm>
              <a:off x="2250757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8AB0F-6B65-A14F-985E-24B0F4812D57}"/>
                </a:ext>
              </a:extLst>
            </p:cNvPr>
            <p:cNvSpPr/>
            <p:nvPr/>
          </p:nvSpPr>
          <p:spPr>
            <a:xfrm>
              <a:off x="2542916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06C0B-998C-3F49-9131-C848CC47FA28}"/>
                </a:ext>
              </a:extLst>
            </p:cNvPr>
            <p:cNvSpPr/>
            <p:nvPr/>
          </p:nvSpPr>
          <p:spPr>
            <a:xfrm>
              <a:off x="2835075" y="4872356"/>
              <a:ext cx="266821" cy="27699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6000" tIns="45719" rIns="36000" bIns="45719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9FA9D6-40DE-0A45-81F1-F983F6CF190F}"/>
                </a:ext>
              </a:extLst>
            </p:cNvPr>
            <p:cNvCxnSpPr>
              <a:cxnSpLocks/>
              <a:stCxn id="39" idx="1"/>
              <a:endCxn id="54" idx="3"/>
            </p:cNvCxnSpPr>
            <p:nvPr/>
          </p:nvCxnSpPr>
          <p:spPr>
            <a:xfrm flipH="1">
              <a:off x="2147357" y="5010232"/>
              <a:ext cx="79451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BD9DC38-82F5-CD42-ACB6-525A7F1BE793}"/>
                </a:ext>
              </a:extLst>
            </p:cNvPr>
            <p:cNvSpPr/>
            <p:nvPr/>
          </p:nvSpPr>
          <p:spPr>
            <a:xfrm>
              <a:off x="1938738" y="516509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B073F0-684F-1246-B9AF-08B9665CF69B}"/>
                </a:ext>
              </a:extLst>
            </p:cNvPr>
            <p:cNvGrpSpPr/>
            <p:nvPr/>
          </p:nvGrpSpPr>
          <p:grpSpPr>
            <a:xfrm>
              <a:off x="1896661" y="4697616"/>
              <a:ext cx="175220" cy="276999"/>
              <a:chOff x="2610229" y="2554767"/>
              <a:chExt cx="175220" cy="27699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F25DE5-938B-1A4B-9780-30D151442D5A}"/>
                  </a:ext>
                </a:extLst>
              </p:cNvPr>
              <p:cNvSpPr/>
              <p:nvPr/>
            </p:nvSpPr>
            <p:spPr>
              <a:xfrm>
                <a:off x="2610229" y="2606675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20C3CB8-2C7A-6D4C-B5FD-A3BA4417CF08}"/>
                  </a:ext>
                </a:extLst>
              </p:cNvPr>
              <p:cNvSpPr/>
              <p:nvPr/>
            </p:nvSpPr>
            <p:spPr>
              <a:xfrm>
                <a:off x="2613372" y="2554767"/>
                <a:ext cx="169891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</a:rPr>
                  <a:t>✓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3EEC17-FB6A-D34E-B1DC-0E2F69484FEF}"/>
                </a:ext>
              </a:extLst>
            </p:cNvPr>
            <p:cNvGrpSpPr/>
            <p:nvPr/>
          </p:nvGrpSpPr>
          <p:grpSpPr>
            <a:xfrm>
              <a:off x="2298060" y="4697616"/>
              <a:ext cx="175220" cy="276999"/>
              <a:chOff x="2890605" y="2554221"/>
              <a:chExt cx="175220" cy="27699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90BA7EA-F31E-B54B-BE71-35B710BE5D81}"/>
                  </a:ext>
                </a:extLst>
              </p:cNvPr>
              <p:cNvSpPr/>
              <p:nvPr/>
            </p:nvSpPr>
            <p:spPr>
              <a:xfrm>
                <a:off x="2890605" y="2603163"/>
                <a:ext cx="175220" cy="175220"/>
              </a:xfrm>
              <a:prstGeom prst="ellipse">
                <a:avLst/>
              </a:prstGeom>
              <a:solidFill>
                <a:schemeClr val="tx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D9CE0F2-BCE0-BA42-8E6F-D53EBC4E9ED1}"/>
                  </a:ext>
                </a:extLst>
              </p:cNvPr>
              <p:cNvSpPr/>
              <p:nvPr/>
            </p:nvSpPr>
            <p:spPr>
              <a:xfrm>
                <a:off x="2909326" y="2554221"/>
                <a:ext cx="14412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B4418-F221-8942-9CB9-1E066F3BC64B}"/>
                </a:ext>
              </a:extLst>
            </p:cNvPr>
            <p:cNvSpPr txBox="1"/>
            <p:nvPr/>
          </p:nvSpPr>
          <p:spPr>
            <a:xfrm>
              <a:off x="2500532" y="5436724"/>
              <a:ext cx="8697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cars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4D6A5B9-5A81-B241-995A-BDF194D8A620}"/>
                </a:ext>
              </a:extLst>
            </p:cNvPr>
            <p:cNvSpPr/>
            <p:nvPr/>
          </p:nvSpPr>
          <p:spPr>
            <a:xfrm>
              <a:off x="1993819" y="5839971"/>
              <a:ext cx="77013" cy="77013"/>
            </a:xfrm>
            <a:prstGeom prst="ellipse">
              <a:avLst/>
            </a:prstGeom>
            <a:solidFill>
              <a:schemeClr val="bg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02CE0B6-1A5A-1447-8D2C-31F81978841D}"/>
                </a:ext>
              </a:extLst>
            </p:cNvPr>
            <p:cNvCxnSpPr>
              <a:cxnSpLocks/>
              <a:stCxn id="75" idx="2"/>
              <a:endCxn id="45" idx="1"/>
            </p:cNvCxnSpPr>
            <p:nvPr/>
          </p:nvCxnSpPr>
          <p:spPr>
            <a:xfrm rot="16200000" flipH="1">
              <a:off x="1703686" y="5429034"/>
              <a:ext cx="729126" cy="169764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61941556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5 – Channels – Network of Networks</a:t>
            </a:r>
          </a:p>
        </p:txBody>
      </p:sp>
      <p:sp>
        <p:nvSpPr>
          <p:cNvPr id="146" name="Rectangle 28">
            <a:extLst>
              <a:ext uri="{FF2B5EF4-FFF2-40B4-BE49-F238E27FC236}">
                <a16:creationId xmlns:a16="http://schemas.microsoft.com/office/drawing/2014/main" id="{960570E7-15C8-A841-95B9-A6769BF9712E}"/>
              </a:ext>
            </a:extLst>
          </p:cNvPr>
          <p:cNvSpPr/>
          <p:nvPr/>
        </p:nvSpPr>
        <p:spPr>
          <a:xfrm>
            <a:off x="1115122" y="1751682"/>
            <a:ext cx="9784536" cy="4428781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5050667" y="3080596"/>
            <a:ext cx="2408812" cy="74963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(car,... ):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B4C14-FBFB-D743-B193-69302B30C57F}"/>
              </a:ext>
            </a:extLst>
          </p:cNvPr>
          <p:cNvSpPr/>
          <p:nvPr/>
        </p:nvSpPr>
        <p:spPr>
          <a:xfrm>
            <a:off x="5050667" y="4088769"/>
            <a:ext cx="2408812" cy="741603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insurance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(car,... ):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918505-9ABF-4849-9016-C6D625FAB00E}"/>
              </a:ext>
            </a:extLst>
          </p:cNvPr>
          <p:cNvGrpSpPr/>
          <p:nvPr/>
        </p:nvGrpSpPr>
        <p:grpSpPr>
          <a:xfrm>
            <a:off x="1410166" y="2828287"/>
            <a:ext cx="3058449" cy="2263113"/>
            <a:chOff x="1208277" y="2898653"/>
            <a:chExt cx="3058449" cy="22631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F1F55F-26DF-3840-8F4E-B47067C15A6D}"/>
                </a:ext>
              </a:extLst>
            </p:cNvPr>
            <p:cNvSpPr/>
            <p:nvPr/>
          </p:nvSpPr>
          <p:spPr>
            <a:xfrm>
              <a:off x="1208277" y="2898653"/>
              <a:ext cx="3058449" cy="100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seller = ORG1;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uyer = ORG2;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transfer(CAR1, seller, buyer);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890353-4CE1-D24F-8D2B-A32B2E4E30A3}"/>
                </a:ext>
              </a:extLst>
            </p:cNvPr>
            <p:cNvSpPr/>
            <p:nvPr/>
          </p:nvSpPr>
          <p:spPr>
            <a:xfrm>
              <a:off x="1208277" y="4159135"/>
              <a:ext cx="3058449" cy="100263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application: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owner = ORG1;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insurer = ORG3;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insure(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CAR1</a:t>
              </a:r>
              <a:r>
                <a:rPr kumimoji="0" lang="en-US" sz="120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, owner, insurer);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00E0F-F601-6A4E-9CB7-2C151B687DAB}"/>
              </a:ext>
            </a:extLst>
          </p:cNvPr>
          <p:cNvGrpSpPr/>
          <p:nvPr/>
        </p:nvGrpSpPr>
        <p:grpSpPr>
          <a:xfrm>
            <a:off x="2036004" y="1796104"/>
            <a:ext cx="8453512" cy="665399"/>
            <a:chOff x="1834699" y="1910674"/>
            <a:chExt cx="8453512" cy="66539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3CF3500-1FBB-AD48-8BAA-9DCBF62EC46E}"/>
                </a:ext>
              </a:extLst>
            </p:cNvPr>
            <p:cNvGrpSpPr/>
            <p:nvPr/>
          </p:nvGrpSpPr>
          <p:grpSpPr>
            <a:xfrm>
              <a:off x="1834699" y="1910674"/>
              <a:ext cx="8453512" cy="583813"/>
              <a:chOff x="1869244" y="1930503"/>
              <a:chExt cx="8453512" cy="58381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9DA4785-D3A3-7D47-9527-43A074D5DFB0}"/>
                  </a:ext>
                </a:extLst>
              </p:cNvPr>
              <p:cNvSpPr/>
              <p:nvPr/>
            </p:nvSpPr>
            <p:spPr>
              <a:xfrm>
                <a:off x="2020432" y="2206140"/>
                <a:ext cx="972970" cy="3081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ORG1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F22B36-82D0-4C44-841B-DD4FA60F3CD1}"/>
                  </a:ext>
                </a:extLst>
              </p:cNvPr>
              <p:cNvSpPr txBox="1"/>
              <p:nvPr/>
            </p:nvSpPr>
            <p:spPr>
              <a:xfrm>
                <a:off x="1869244" y="1930503"/>
                <a:ext cx="1275347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Seller Organization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CD36B82-5D59-7C40-97C5-0E20A4187B70}"/>
                  </a:ext>
                </a:extLst>
              </p:cNvPr>
              <p:cNvSpPr/>
              <p:nvPr/>
            </p:nvSpPr>
            <p:spPr>
              <a:xfrm>
                <a:off x="9191383" y="2206140"/>
                <a:ext cx="972971" cy="30817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Calibri"/>
                  </a:rPr>
                  <a:t>ORG2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0183DA-67C3-E042-A3B0-E618643EE02F}"/>
                  </a:ext>
                </a:extLst>
              </p:cNvPr>
              <p:cNvSpPr txBox="1"/>
              <p:nvPr/>
            </p:nvSpPr>
            <p:spPr>
              <a:xfrm>
                <a:off x="9032981" y="1930503"/>
                <a:ext cx="1289775" cy="276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Buyer Organization</a:t>
                </a:r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0281414-8D32-6F40-A8AB-1DF6ECD09302}"/>
                </a:ext>
              </a:extLst>
            </p:cNvPr>
            <p:cNvSpPr/>
            <p:nvPr/>
          </p:nvSpPr>
          <p:spPr>
            <a:xfrm>
              <a:off x="2853369" y="2144382"/>
              <a:ext cx="6400799" cy="43169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6800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Calibri"/>
                </a:rPr>
                <a:t>VEHICLE CHANNEL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D70C013-042E-714E-BA98-6E7394488F0D}"/>
              </a:ext>
            </a:extLst>
          </p:cNvPr>
          <p:cNvSpPr/>
          <p:nvPr/>
        </p:nvSpPr>
        <p:spPr>
          <a:xfrm>
            <a:off x="2178855" y="5539770"/>
            <a:ext cx="972970" cy="30817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A51A58-61A5-F742-8435-0A744C399A0B}"/>
              </a:ext>
            </a:extLst>
          </p:cNvPr>
          <p:cNvSpPr txBox="1"/>
          <p:nvPr/>
        </p:nvSpPr>
        <p:spPr>
          <a:xfrm>
            <a:off x="1989996" y="5859042"/>
            <a:ext cx="135068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Owner Organization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848FC8-CB5F-3F44-9876-63214A0248EF}"/>
              </a:ext>
            </a:extLst>
          </p:cNvPr>
          <p:cNvSpPr/>
          <p:nvPr/>
        </p:nvSpPr>
        <p:spPr>
          <a:xfrm>
            <a:off x="9349806" y="5539770"/>
            <a:ext cx="972971" cy="30817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BFE878-0BE0-C345-9E44-62E6652DEAF7}"/>
              </a:ext>
            </a:extLst>
          </p:cNvPr>
          <p:cNvSpPr txBox="1"/>
          <p:nvPr/>
        </p:nvSpPr>
        <p:spPr>
          <a:xfrm>
            <a:off x="9067976" y="5859042"/>
            <a:ext cx="153663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Insurance Organization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67464B-0D82-B74E-AAF8-21867FDCD819}"/>
              </a:ext>
            </a:extLst>
          </p:cNvPr>
          <p:cNvSpPr/>
          <p:nvPr/>
        </p:nvSpPr>
        <p:spPr>
          <a:xfrm>
            <a:off x="3062361" y="5467641"/>
            <a:ext cx="6400799" cy="431691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INSURANCE CHANNEL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810F03-9246-3648-B69E-3C2E02075AAB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6255073" y="2461503"/>
            <a:ext cx="1" cy="619093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D40197-4F47-D043-A2AD-BC2386890C00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6255073" y="4830372"/>
            <a:ext cx="7688" cy="637269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Folded Corner 3">
            <a:extLst>
              <a:ext uri="{FF2B5EF4-FFF2-40B4-BE49-F238E27FC236}">
                <a16:creationId xmlns:a16="http://schemas.microsoft.com/office/drawing/2014/main" id="{D8455DDE-239E-924A-8B4F-4D1A223296CF}"/>
              </a:ext>
            </a:extLst>
          </p:cNvPr>
          <p:cNvSpPr/>
          <p:nvPr/>
        </p:nvSpPr>
        <p:spPr>
          <a:xfrm>
            <a:off x="7147128" y="2542212"/>
            <a:ext cx="1903143" cy="449549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108000" rIns="45719" bIns="36000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Endorsement Policy: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ORG1 AND ORG2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E88D45-EE16-3E4F-9500-A4B76C49BB5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55073" y="2766987"/>
            <a:ext cx="892055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Folded Corner 32">
            <a:extLst>
              <a:ext uri="{FF2B5EF4-FFF2-40B4-BE49-F238E27FC236}">
                <a16:creationId xmlns:a16="http://schemas.microsoft.com/office/drawing/2014/main" id="{A0889FC9-7B19-D449-A12D-726BCCCB2C0B}"/>
              </a:ext>
            </a:extLst>
          </p:cNvPr>
          <p:cNvSpPr/>
          <p:nvPr/>
        </p:nvSpPr>
        <p:spPr>
          <a:xfrm>
            <a:off x="7112837" y="4931666"/>
            <a:ext cx="1903143" cy="449549"/>
          </a:xfrm>
          <a:prstGeom prst="foldedCorner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6800" tIns="108000" rIns="45719" bIns="36000" numCol="1" spcCol="38100" rtlCol="0" anchor="ctr">
            <a:noAutofit/>
          </a:bodyPr>
          <a:lstStyle/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Endorsement Policy: </a:t>
            </a:r>
          </a:p>
          <a:p>
            <a:pPr lvl="0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ORG3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54E3E1-D462-9D43-9034-0B1CA54BC04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262760" y="5156440"/>
            <a:ext cx="850077" cy="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1241531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AE2C-375A-984D-A630-EDAE7985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Endorsement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70AD58-9CC1-6A46-8AD0-2AFB51C3554C}"/>
              </a:ext>
            </a:extLst>
          </p:cNvPr>
          <p:cNvGrpSpPr/>
          <p:nvPr/>
        </p:nvGrpSpPr>
        <p:grpSpPr>
          <a:xfrm>
            <a:off x="220443" y="2581553"/>
            <a:ext cx="2208757" cy="1694893"/>
            <a:chOff x="6096000" y="2194399"/>
            <a:chExt cx="2208757" cy="1694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5AA661-E078-4347-BEDE-2DC8CAE993A6}"/>
                </a:ext>
              </a:extLst>
            </p:cNvPr>
            <p:cNvSpPr/>
            <p:nvPr/>
          </p:nvSpPr>
          <p:spPr>
            <a:xfrm>
              <a:off x="6096001" y="2563729"/>
              <a:ext cx="2208756" cy="132556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paper(PAPER1, buyer, seller...);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5917F-DC78-BD4A-8E15-F2A0E9938A06}"/>
                </a:ext>
              </a:extLst>
            </p:cNvPr>
            <p:cNvSpPr txBox="1"/>
            <p:nvPr/>
          </p:nvSpPr>
          <p:spPr>
            <a:xfrm>
              <a:off x="6096000" y="2194399"/>
              <a:ext cx="1156725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Application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B80AB2-F026-6642-B703-DAA064D09B15}"/>
              </a:ext>
            </a:extLst>
          </p:cNvPr>
          <p:cNvGrpSpPr/>
          <p:nvPr/>
        </p:nvGrpSpPr>
        <p:grpSpPr>
          <a:xfrm>
            <a:off x="8442243" y="3209669"/>
            <a:ext cx="3283910" cy="3528898"/>
            <a:chOff x="6096000" y="2194399"/>
            <a:chExt cx="3283910" cy="35288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062262-01F8-B949-8B97-465615A905D3}"/>
                </a:ext>
              </a:extLst>
            </p:cNvPr>
            <p:cNvSpPr/>
            <p:nvPr/>
          </p:nvSpPr>
          <p:spPr>
            <a:xfrm>
              <a:off x="6096001" y="2563729"/>
              <a:ext cx="2208756" cy="31595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Issue: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Buy:</a:t>
              </a:r>
            </a:p>
            <a:p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Type Redeem:</a:t>
              </a:r>
            </a:p>
            <a:p>
              <a:r>
                <a:rPr lang="en-US" dirty="0"/>
                <a:t>  (transaction logic)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F215B-3086-DD4C-8ECA-8C2B9B1C384E}"/>
                </a:ext>
              </a:extLst>
            </p:cNvPr>
            <p:cNvSpPr txBox="1"/>
            <p:nvPr/>
          </p:nvSpPr>
          <p:spPr>
            <a:xfrm>
              <a:off x="6096000" y="2194399"/>
              <a:ext cx="328391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Paper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S-Contract </a:t>
              </a:r>
              <a:r>
                <a:rPr kumimoji="0" lang="en-US" sz="1800" b="1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Implementation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66D0EB-9A73-AB47-8285-EB01E951723E}"/>
              </a:ext>
            </a:extLst>
          </p:cNvPr>
          <p:cNvGrpSpPr/>
          <p:nvPr/>
        </p:nvGrpSpPr>
        <p:grpSpPr>
          <a:xfrm>
            <a:off x="1601785" y="4188215"/>
            <a:ext cx="3170127" cy="2339616"/>
            <a:chOff x="6096000" y="2194399"/>
            <a:chExt cx="3170127" cy="23396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0B992A-C4BC-4D4E-B4D6-B22C0CBB4AF1}"/>
                </a:ext>
              </a:extLst>
            </p:cNvPr>
            <p:cNvSpPr/>
            <p:nvPr/>
          </p:nvSpPr>
          <p:spPr>
            <a:xfrm>
              <a:off x="6096000" y="2563728"/>
              <a:ext cx="3170127" cy="197028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Proposal:  input* sig-ORG-APPL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Response : output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ORG1: output*sig-ORG1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ORG2: output*sig-ORG2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E40D5-CBAC-E949-9453-5A4F45EBDB08}"/>
                </a:ext>
              </a:extLst>
            </p:cNvPr>
            <p:cNvSpPr txBox="1"/>
            <p:nvPr/>
          </p:nvSpPr>
          <p:spPr>
            <a:xfrm>
              <a:off x="6096000" y="2194399"/>
              <a:ext cx="2301269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transaction - VALID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8442243" y="457199"/>
            <a:ext cx="2417589" cy="2577734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Issue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  Buy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Redeem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Endorsement Policy: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 ORG1 .AND. ORG2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B8CFA-E087-194A-B5F2-C0B2CF54DB16}"/>
              </a:ext>
            </a:extLst>
          </p:cNvPr>
          <p:cNvSpPr txBox="1"/>
          <p:nvPr/>
        </p:nvSpPr>
        <p:spPr>
          <a:xfrm>
            <a:off x="8412853" y="100836"/>
            <a:ext cx="258820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Paper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S-Contract </a:t>
            </a:r>
            <a:r>
              <a:rPr kumimoji="0" lang="en-US" sz="18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Interface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E9F91B4-0CB5-C043-B0E5-CA7527FB9A4C}"/>
              </a:ext>
            </a:extLst>
          </p:cNvPr>
          <p:cNvGrpSpPr/>
          <p:nvPr/>
        </p:nvGrpSpPr>
        <p:grpSpPr>
          <a:xfrm>
            <a:off x="235471" y="1357976"/>
            <a:ext cx="1894106" cy="1049749"/>
            <a:chOff x="6096000" y="2194399"/>
            <a:chExt cx="1894106" cy="104974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7CEF52-FB7A-3B47-959E-54EB3FEE3776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F7A34D-F831-3143-9633-1CBD2F07546C}"/>
                </a:ext>
              </a:extLst>
            </p:cNvPr>
            <p:cNvSpPr txBox="1"/>
            <p:nvPr/>
          </p:nvSpPr>
          <p:spPr>
            <a:xfrm>
              <a:off x="6096000" y="2194399"/>
              <a:ext cx="18941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87146-D3D6-9B4A-899A-2D3495053FB6}"/>
              </a:ext>
            </a:extLst>
          </p:cNvPr>
          <p:cNvGrpSpPr/>
          <p:nvPr/>
        </p:nvGrpSpPr>
        <p:grpSpPr>
          <a:xfrm>
            <a:off x="4916874" y="277119"/>
            <a:ext cx="1894106" cy="1049749"/>
            <a:chOff x="6096000" y="2194399"/>
            <a:chExt cx="1894106" cy="10497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6096000" y="2194399"/>
              <a:ext cx="1894106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E45484-357D-E740-9426-91A69E88E98F}"/>
              </a:ext>
            </a:extLst>
          </p:cNvPr>
          <p:cNvGrpSpPr/>
          <p:nvPr/>
        </p:nvGrpSpPr>
        <p:grpSpPr>
          <a:xfrm>
            <a:off x="4917986" y="2118237"/>
            <a:ext cx="1870062" cy="1049749"/>
            <a:chOff x="6096000" y="2194399"/>
            <a:chExt cx="1870062" cy="104974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6096001" y="2563729"/>
              <a:ext cx="1133767" cy="6804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6096000" y="2194399"/>
              <a:ext cx="1870062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C5D9858-897B-6646-AEAE-94E8519E0725}"/>
              </a:ext>
            </a:extLst>
          </p:cNvPr>
          <p:cNvSpPr txBox="1"/>
          <p:nvPr/>
        </p:nvSpPr>
        <p:spPr>
          <a:xfrm>
            <a:off x="235471" y="6157400"/>
            <a:ext cx="24968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?? Types and instances!!!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340B497-E84F-474E-BEF4-5A3C63903A01}"/>
              </a:ext>
            </a:extLst>
          </p:cNvPr>
          <p:cNvGrpSpPr/>
          <p:nvPr/>
        </p:nvGrpSpPr>
        <p:grpSpPr>
          <a:xfrm>
            <a:off x="5780884" y="939681"/>
            <a:ext cx="2267535" cy="1582228"/>
            <a:chOff x="5780884" y="939681"/>
            <a:chExt cx="2267535" cy="1582228"/>
          </a:xfrm>
        </p:grpSpPr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BD2D5-4CCB-2B46-A74C-DD7BD397C597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c</a:t>
              </a: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hanged !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6AED3B-EE26-2546-B802-606A64DE9A55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31" name="Punched Tape 30">
                <a:extLst>
                  <a:ext uri="{FF2B5EF4-FFF2-40B4-BE49-F238E27FC236}">
                    <a16:creationId xmlns:a16="http://schemas.microsoft.com/office/drawing/2014/main" id="{70110A02-4BFA-B541-8C7D-D5641316D3A0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DD4EA9-A145-AA4E-B3B3-8375787B2141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9CD7209-1991-7F4D-9997-36511B73E12F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8ED36B-DD6A-7548-B00F-3F3B691E1F35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57E8D42B-E79B-7B42-8711-08EF42AB5138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B58AB0F-6B65-A14F-985E-24B0F4812D57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B0A3560-6280-8840-B9C4-8A60C501A24F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822336E-FDF8-694B-87CB-193F99DE393B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47" name="Elbow Connector 46">
                  <a:extLst>
                    <a:ext uri="{FF2B5EF4-FFF2-40B4-BE49-F238E27FC236}">
                      <a16:creationId xmlns:a16="http://schemas.microsoft.com/office/drawing/2014/main" id="{502CE0B6-1A5A-1447-8D2C-31F81978841D}"/>
                    </a:ext>
                  </a:extLst>
                </p:cNvPr>
                <p:cNvCxnSpPr>
                  <a:cxnSpLocks/>
                  <a:stCxn id="40" idx="1"/>
                  <a:endCxn id="45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BD5050-1500-0448-8B55-1BCC6FF06827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5798834" y="2808607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AEB4418-F221-8942-9CB9-1E066F3BC64B}"/>
              </a:ext>
            </a:extLst>
          </p:cNvPr>
          <p:cNvSpPr txBox="1"/>
          <p:nvPr/>
        </p:nvSpPr>
        <p:spPr>
          <a:xfrm>
            <a:off x="7037490" y="1594148"/>
            <a:ext cx="91948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Current owners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C5B25-B6BB-0542-B622-9BA6E711B182}"/>
              </a:ext>
            </a:extLst>
          </p:cNvPr>
          <p:cNvSpPr txBox="1"/>
          <p:nvPr/>
        </p:nvSpPr>
        <p:spPr>
          <a:xfrm>
            <a:off x="6302286" y="708717"/>
            <a:ext cx="148534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Owner transaction history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1F83F7-AFE1-0F4D-ABFD-A0367390BD14}"/>
              </a:ext>
            </a:extLst>
          </p:cNvPr>
          <p:cNvGrpSpPr/>
          <p:nvPr/>
        </p:nvGrpSpPr>
        <p:grpSpPr>
          <a:xfrm>
            <a:off x="4980745" y="4290259"/>
            <a:ext cx="3170127" cy="2339616"/>
            <a:chOff x="6096000" y="2194399"/>
            <a:chExt cx="3170127" cy="2339616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23E7998-28AA-7C42-8062-79F36700418A}"/>
                </a:ext>
              </a:extLst>
            </p:cNvPr>
            <p:cNvSpPr/>
            <p:nvPr/>
          </p:nvSpPr>
          <p:spPr>
            <a:xfrm>
              <a:off x="6096000" y="2563728"/>
              <a:ext cx="3170127" cy="197028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Proposal:  input* sig-ORG-APPL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Response : output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  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ORG1: output*sig-ORG1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F26CDF-81AC-4746-8A18-C6C9E5A2EFAB}"/>
                </a:ext>
              </a:extLst>
            </p:cNvPr>
            <p:cNvSpPr txBox="1"/>
            <p:nvPr/>
          </p:nvSpPr>
          <p:spPr>
            <a:xfrm>
              <a:off x="6096000" y="2194399"/>
              <a:ext cx="250805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</a:t>
              </a: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 transaction - INVALID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A6D6A81-1EA1-5345-BB4A-99D5E9871546}"/>
              </a:ext>
            </a:extLst>
          </p:cNvPr>
          <p:cNvCxnSpPr>
            <a:stCxn id="14" idx="1"/>
            <a:endCxn id="28" idx="3"/>
          </p:cNvCxnSpPr>
          <p:nvPr/>
        </p:nvCxnSpPr>
        <p:spPr>
          <a:xfrm flipH="1">
            <a:off x="1369239" y="986659"/>
            <a:ext cx="3547636" cy="108085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EAD47A0-DC91-5A48-B52D-3A1257D3924C}"/>
              </a:ext>
            </a:extLst>
          </p:cNvPr>
          <p:cNvSpPr txBox="1"/>
          <p:nvPr/>
        </p:nvSpPr>
        <p:spPr>
          <a:xfrm>
            <a:off x="2473442" y="1357976"/>
            <a:ext cx="205601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Need to be the same</a:t>
            </a:r>
          </a:p>
        </p:txBody>
      </p:sp>
    </p:spTree>
    <p:extLst>
      <p:ext uri="{BB962C8B-B14F-4D97-AF65-F5344CB8AC3E}">
        <p14:creationId xmlns:p14="http://schemas.microsoft.com/office/powerpoint/2010/main" val="19896245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359251" y="4708358"/>
            <a:ext cx="2993550" cy="119088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 , buyer);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61B5B-A0B7-F44A-9DD7-1B857D5FC6BC}"/>
              </a:ext>
            </a:extLst>
          </p:cNvPr>
          <p:cNvGrpSpPr/>
          <p:nvPr/>
        </p:nvGrpSpPr>
        <p:grpSpPr>
          <a:xfrm>
            <a:off x="964047" y="382728"/>
            <a:ext cx="1275347" cy="974746"/>
            <a:chOff x="964047" y="382728"/>
            <a:chExt cx="1275347" cy="9747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088927" y="695146"/>
              <a:ext cx="972970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964047" y="382728"/>
              <a:ext cx="127534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EF0E6-C8D4-5A4B-B1C0-DDDAB7BDB8CC}"/>
              </a:ext>
            </a:extLst>
          </p:cNvPr>
          <p:cNvGrpSpPr/>
          <p:nvPr/>
        </p:nvGrpSpPr>
        <p:grpSpPr>
          <a:xfrm>
            <a:off x="10010641" y="382728"/>
            <a:ext cx="1289774" cy="985129"/>
            <a:chOff x="10010641" y="410896"/>
            <a:chExt cx="1289774" cy="985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10169043" y="733697"/>
              <a:ext cx="972971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10010641" y="410896"/>
              <a:ext cx="1289774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9313761" y="1770130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E3A0C-D7F7-5A47-9739-C849F71E4690}"/>
              </a:ext>
            </a:extLst>
          </p:cNvPr>
          <p:cNvGrpSpPr/>
          <p:nvPr/>
        </p:nvGrpSpPr>
        <p:grpSpPr>
          <a:xfrm>
            <a:off x="652786" y="1692467"/>
            <a:ext cx="2267535" cy="1813192"/>
            <a:chOff x="5780884" y="708717"/>
            <a:chExt cx="2267535" cy="181319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340B497-E84F-474E-BEF4-5A3C63903A01}"/>
                </a:ext>
              </a:extLst>
            </p:cNvPr>
            <p:cNvGrpSpPr/>
            <p:nvPr/>
          </p:nvGrpSpPr>
          <p:grpSpPr>
            <a:xfrm>
              <a:off x="5780884" y="939681"/>
              <a:ext cx="2267535" cy="1582228"/>
              <a:chOff x="5780884" y="939681"/>
              <a:chExt cx="2267535" cy="1582228"/>
            </a:xfrm>
          </p:grpSpPr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2859A199-DD9D-4249-82E4-8BF22B41E7D0}"/>
                  </a:ext>
                </a:extLst>
              </p:cNvPr>
              <p:cNvSpPr/>
              <p:nvPr/>
            </p:nvSpPr>
            <p:spPr>
              <a:xfrm>
                <a:off x="6914652" y="1603434"/>
                <a:ext cx="1133767" cy="918475"/>
              </a:xfrm>
              <a:prstGeom prst="can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4DBD2D5-4CCB-2B46-A74C-DD7BD397C597}"/>
                  </a:ext>
                </a:extLst>
              </p:cNvPr>
              <p:cNvSpPr/>
              <p:nvPr/>
            </p:nvSpPr>
            <p:spPr>
              <a:xfrm>
                <a:off x="7175707" y="1882851"/>
                <a:ext cx="685593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00" dirty="0"/>
                  <a:t>c</a:t>
                </a: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hanged !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26AED3B-EE26-2546-B802-606A64DE9A55}"/>
                  </a:ext>
                </a:extLst>
              </p:cNvPr>
              <p:cNvGrpSpPr/>
              <p:nvPr/>
            </p:nvGrpSpPr>
            <p:grpSpPr>
              <a:xfrm>
                <a:off x="5780884" y="939681"/>
                <a:ext cx="1394822" cy="1066280"/>
                <a:chOff x="6192308" y="1346120"/>
                <a:chExt cx="1394822" cy="1066280"/>
              </a:xfrm>
            </p:grpSpPr>
            <p:sp>
              <p:nvSpPr>
                <p:cNvPr id="31" name="Punched Tape 30">
                  <a:extLst>
                    <a:ext uri="{FF2B5EF4-FFF2-40B4-BE49-F238E27FC236}">
                      <a16:creationId xmlns:a16="http://schemas.microsoft.com/office/drawing/2014/main" id="{70110A02-4BFA-B541-8C7D-D5641316D3A0}"/>
                    </a:ext>
                  </a:extLst>
                </p:cNvPr>
                <p:cNvSpPr/>
                <p:nvPr/>
              </p:nvSpPr>
              <p:spPr>
                <a:xfrm>
                  <a:off x="6192308" y="1346120"/>
                  <a:ext cx="1294583" cy="763594"/>
                </a:xfrm>
                <a:prstGeom prst="flowChartPunchedTape">
                  <a:avLst/>
                </a:prstGeom>
                <a:solidFill>
                  <a:srgbClr val="FFFFFF"/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46DD4EA9-A145-AA4E-B3B3-8375787B2141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1059218" cy="975159"/>
                  <a:chOff x="6527912" y="1437241"/>
                  <a:chExt cx="1059218" cy="975159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D9CD7209-1991-7F4D-9997-36511B73E12F}"/>
                      </a:ext>
                    </a:extLst>
                  </p:cNvPr>
                  <p:cNvGrpSpPr/>
                  <p:nvPr/>
                </p:nvGrpSpPr>
                <p:grpSpPr>
                  <a:xfrm>
                    <a:off x="6527912" y="1437241"/>
                    <a:ext cx="737812" cy="737812"/>
                    <a:chOff x="6527912" y="1437241"/>
                    <a:chExt cx="737812" cy="737812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858ED36B-DD6A-7548-B00F-3F3B691E1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7912" y="1437241"/>
                      <a:ext cx="737812" cy="73781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57E8D42B-E79B-7B42-8711-08EF42AB5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478" y="1532716"/>
                      <a:ext cx="267139" cy="2671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B58AB0F-6B65-A14F-985E-24B0F481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1728" y="1881582"/>
                      <a:ext cx="267139" cy="267139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 lim="8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45719" tIns="45719" rIns="45719" bIns="45719" numCol="1" spcCol="38100" rtlCol="0" anchor="ctr">
                      <a:spAutoFit/>
                    </a:bodyPr>
                    <a:lstStyle/>
                    <a:p>
                      <a:pPr marL="0" marR="0" indent="0" algn="l" defTabSz="914400" rtl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B0A3560-6280-8840-B9C4-8A60C501A24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8252" y="1507991"/>
                    <a:ext cx="265455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rPr>
                      <a:t>✓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822336E-FDF8-694B-87CB-193F99DE393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5225" y="1799086"/>
                    <a:ext cx="323163" cy="3693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none" lIns="45719" tIns="45719" rIns="45719" bIns="45719" numCol="1" spcCol="38100" rtlCol="0" anchor="t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Calibri"/>
                      </a:rPr>
                      <a:t>╳</a:t>
                    </a:r>
                  </a:p>
                </p:txBody>
              </p:sp>
              <p:cxnSp>
                <p:nvCxnSpPr>
                  <p:cNvPr id="47" name="Elbow Connector 46">
                    <a:extLst>
                      <a:ext uri="{FF2B5EF4-FFF2-40B4-BE49-F238E27FC236}">
                        <a16:creationId xmlns:a16="http://schemas.microsoft.com/office/drawing/2014/main" id="{502CE0B6-1A5A-1447-8D2C-31F81978841D}"/>
                      </a:ext>
                    </a:extLst>
                  </p:cNvPr>
                  <p:cNvCxnSpPr>
                    <a:cxnSpLocks/>
                    <a:stCxn id="40" idx="1"/>
                    <a:endCxn id="45" idx="1"/>
                  </p:cNvCxnSpPr>
                  <p:nvPr/>
                </p:nvCxnSpPr>
                <p:spPr>
                  <a:xfrm rot="10800000" flipH="1" flipV="1">
                    <a:off x="6654477" y="1666286"/>
                    <a:ext cx="932653" cy="746114"/>
                  </a:xfrm>
                  <a:prstGeom prst="bentConnector3">
                    <a:avLst>
                      <a:gd name="adj1" fmla="val -24511"/>
                    </a:avLst>
                  </a:prstGeom>
                  <a:noFill/>
                  <a:ln w="12700" cap="flat">
                    <a:solidFill>
                      <a:schemeClr val="tx1"/>
                    </a:solidFill>
                    <a:prstDash val="dash"/>
                    <a:miter lim="8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1BD5050-1500-0448-8B55-1BCC6FF06827}"/>
                  </a:ext>
                </a:extLst>
              </p:cNvPr>
              <p:cNvSpPr/>
              <p:nvPr/>
            </p:nvSpPr>
            <p:spPr>
              <a:xfrm>
                <a:off x="7184523" y="2179792"/>
                <a:ext cx="685593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unchanged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EB4418-F221-8942-9CB9-1E066F3BC64B}"/>
                </a:ext>
              </a:extLst>
            </p:cNvPr>
            <p:cNvSpPr txBox="1"/>
            <p:nvPr/>
          </p:nvSpPr>
          <p:spPr>
            <a:xfrm>
              <a:off x="7037490" y="1594148"/>
              <a:ext cx="919480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Current owners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93C5B25-B6BB-0542-B622-9BA6E711B182}"/>
                </a:ext>
              </a:extLst>
            </p:cNvPr>
            <p:cNvSpPr txBox="1"/>
            <p:nvPr/>
          </p:nvSpPr>
          <p:spPr>
            <a:xfrm>
              <a:off x="6302286" y="708717"/>
              <a:ext cx="1485341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Owner transaction history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3889491" y="382003"/>
            <a:ext cx="5008931" cy="210450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ORG1: output: {CAR1.owner=ORG1, CAR1.owner=ORG2}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signature: output*ORG1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ORG2: output: {CAR1.owner=ORG1, CAR1.owner=ORG2}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signature: output*ORG1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691309" y="2910547"/>
            <a:ext cx="3466102" cy="3280165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car.colour = properties.colour;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8000791" y="4991108"/>
            <a:ext cx="3402202" cy="1816271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queryCar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transferCar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Endorsement Policy: ORG1 AND ORG2</a:t>
            </a:r>
          </a:p>
        </p:txBody>
      </p:sp>
    </p:spTree>
    <p:extLst>
      <p:ext uri="{BB962C8B-B14F-4D97-AF65-F5344CB8AC3E}">
        <p14:creationId xmlns:p14="http://schemas.microsoft.com/office/powerpoint/2010/main" val="38992607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5AA661-E078-4347-BEDE-2DC8CAE993A6}"/>
              </a:ext>
            </a:extLst>
          </p:cNvPr>
          <p:cNvSpPr/>
          <p:nvPr/>
        </p:nvSpPr>
        <p:spPr>
          <a:xfrm>
            <a:off x="894604" y="4923067"/>
            <a:ext cx="2492410" cy="1002631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seller = ORG1;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uyer = ORG2;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transfer(CAR1, seller , buyer);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61B5B-A0B7-F44A-9DD7-1B857D5FC6BC}"/>
              </a:ext>
            </a:extLst>
          </p:cNvPr>
          <p:cNvGrpSpPr/>
          <p:nvPr/>
        </p:nvGrpSpPr>
        <p:grpSpPr>
          <a:xfrm>
            <a:off x="1532052" y="1497135"/>
            <a:ext cx="1078177" cy="974746"/>
            <a:chOff x="1062632" y="382728"/>
            <a:chExt cx="1078177" cy="9747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9DA4785-D3A3-7D47-9527-43A074D5DFB0}"/>
                </a:ext>
              </a:extLst>
            </p:cNvPr>
            <p:cNvSpPr/>
            <p:nvPr/>
          </p:nvSpPr>
          <p:spPr>
            <a:xfrm>
              <a:off x="1088927" y="695146"/>
              <a:ext cx="972970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22B36-82D0-4C44-841B-DD4FA60F3CD1}"/>
                </a:ext>
              </a:extLst>
            </p:cNvPr>
            <p:cNvSpPr txBox="1"/>
            <p:nvPr/>
          </p:nvSpPr>
          <p:spPr>
            <a:xfrm>
              <a:off x="1062632" y="382728"/>
              <a:ext cx="1078177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Seller Organization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0EF0E6-C8D4-5A4B-B1C0-DDDAB7BDB8CC}"/>
              </a:ext>
            </a:extLst>
          </p:cNvPr>
          <p:cNvGrpSpPr/>
          <p:nvPr/>
        </p:nvGrpSpPr>
        <p:grpSpPr>
          <a:xfrm>
            <a:off x="9199209" y="1513217"/>
            <a:ext cx="1092605" cy="985129"/>
            <a:chOff x="10109225" y="410896"/>
            <a:chExt cx="1092605" cy="985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D36B82-5D59-7C40-97C5-0E20A4187B70}"/>
                </a:ext>
              </a:extLst>
            </p:cNvPr>
            <p:cNvSpPr/>
            <p:nvPr/>
          </p:nvSpPr>
          <p:spPr>
            <a:xfrm>
              <a:off x="10169043" y="733697"/>
              <a:ext cx="972971" cy="66232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ORG2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0183DA-67C3-E042-A3B0-E618643EE02F}"/>
                </a:ext>
              </a:extLst>
            </p:cNvPr>
            <p:cNvSpPr txBox="1"/>
            <p:nvPr/>
          </p:nvSpPr>
          <p:spPr>
            <a:xfrm>
              <a:off x="10109225" y="410896"/>
              <a:ext cx="1092605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Buyer Organization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630518-2994-BE41-9E5B-B5141A51DF82}"/>
              </a:ext>
            </a:extLst>
          </p:cNvPr>
          <p:cNvGrpSpPr/>
          <p:nvPr/>
        </p:nvGrpSpPr>
        <p:grpSpPr>
          <a:xfrm>
            <a:off x="8450929" y="3124095"/>
            <a:ext cx="2267535" cy="1582228"/>
            <a:chOff x="5780884" y="939681"/>
            <a:chExt cx="2267535" cy="1582228"/>
          </a:xfrm>
        </p:grpSpPr>
        <p:sp>
          <p:nvSpPr>
            <p:cNvPr id="57" name="Can 56">
              <a:extLst>
                <a:ext uri="{FF2B5EF4-FFF2-40B4-BE49-F238E27FC236}">
                  <a16:creationId xmlns:a16="http://schemas.microsoft.com/office/drawing/2014/main" id="{EE2C5ADB-EA51-B949-82A3-D91C77184F99}"/>
                </a:ext>
              </a:extLst>
            </p:cNvPr>
            <p:cNvSpPr/>
            <p:nvPr/>
          </p:nvSpPr>
          <p:spPr>
            <a:xfrm>
              <a:off x="6914652" y="1603434"/>
              <a:ext cx="1133767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3C3A1A-D089-3B47-BA0B-3656C50EEE44}"/>
                </a:ext>
              </a:extLst>
            </p:cNvPr>
            <p:cNvSpPr/>
            <p:nvPr/>
          </p:nvSpPr>
          <p:spPr>
            <a:xfrm>
              <a:off x="7175707" y="1882851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! changed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F5309BC-DC76-344F-B9D7-7FFC1D5202AC}"/>
                </a:ext>
              </a:extLst>
            </p:cNvPr>
            <p:cNvGrpSpPr/>
            <p:nvPr/>
          </p:nvGrpSpPr>
          <p:grpSpPr>
            <a:xfrm>
              <a:off x="5780884" y="939681"/>
              <a:ext cx="1394822" cy="1066280"/>
              <a:chOff x="6192308" y="1346120"/>
              <a:chExt cx="1394822" cy="1066280"/>
            </a:xfrm>
          </p:grpSpPr>
          <p:sp>
            <p:nvSpPr>
              <p:cNvPr id="61" name="Punched Tape 60">
                <a:extLst>
                  <a:ext uri="{FF2B5EF4-FFF2-40B4-BE49-F238E27FC236}">
                    <a16:creationId xmlns:a16="http://schemas.microsoft.com/office/drawing/2014/main" id="{99FF43D8-7ACC-E247-B007-D93889AA382A}"/>
                  </a:ext>
                </a:extLst>
              </p:cNvPr>
              <p:cNvSpPr/>
              <p:nvPr/>
            </p:nvSpPr>
            <p:spPr>
              <a:xfrm>
                <a:off x="6192308" y="1346120"/>
                <a:ext cx="1294583" cy="763594"/>
              </a:xfrm>
              <a:prstGeom prst="flowChartPunchedTape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2C26E8A-8923-B04A-8DCB-ACB159401C60}"/>
                  </a:ext>
                </a:extLst>
              </p:cNvPr>
              <p:cNvGrpSpPr/>
              <p:nvPr/>
            </p:nvGrpSpPr>
            <p:grpSpPr>
              <a:xfrm>
                <a:off x="6527912" y="1437241"/>
                <a:ext cx="1059218" cy="975159"/>
                <a:chOff x="6527912" y="1437241"/>
                <a:chExt cx="1059218" cy="97515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2519DD1-FDEF-8849-8B66-7ACFA919AD46}"/>
                    </a:ext>
                  </a:extLst>
                </p:cNvPr>
                <p:cNvGrpSpPr/>
                <p:nvPr/>
              </p:nvGrpSpPr>
              <p:grpSpPr>
                <a:xfrm>
                  <a:off x="6527912" y="1437241"/>
                  <a:ext cx="737812" cy="737812"/>
                  <a:chOff x="6527912" y="1437241"/>
                  <a:chExt cx="737812" cy="737812"/>
                </a:xfrm>
              </p:grpSpPr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4272B38-FF02-D144-8005-CB11D14550CF}"/>
                      </a:ext>
                    </a:extLst>
                  </p:cNvPr>
                  <p:cNvSpPr/>
                  <p:nvPr/>
                </p:nvSpPr>
                <p:spPr>
                  <a:xfrm>
                    <a:off x="6527912" y="1437241"/>
                    <a:ext cx="737812" cy="737812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D567D651-4F7C-CA44-9513-C0C67A499E8E}"/>
                      </a:ext>
                    </a:extLst>
                  </p:cNvPr>
                  <p:cNvSpPr/>
                  <p:nvPr/>
                </p:nvSpPr>
                <p:spPr>
                  <a:xfrm>
                    <a:off x="6654478" y="1532716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67125C02-9703-3B49-9E0C-DDFD22E6DE05}"/>
                      </a:ext>
                    </a:extLst>
                  </p:cNvPr>
                  <p:cNvSpPr/>
                  <p:nvPr/>
                </p:nvSpPr>
                <p:spPr>
                  <a:xfrm>
                    <a:off x="6661728" y="1881582"/>
                    <a:ext cx="267139" cy="267139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cap="flat">
                    <a:solidFill>
                      <a:schemeClr val="tx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9144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F97FB69-F8E3-384B-88C0-6E6D83B147A3}"/>
                    </a:ext>
                  </a:extLst>
                </p:cNvPr>
                <p:cNvSpPr txBox="1"/>
                <p:nvPr/>
              </p:nvSpPr>
              <p:spPr>
                <a:xfrm>
                  <a:off x="6678252" y="1507991"/>
                  <a:ext cx="265455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✓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7C08A4E-F714-9D47-8D18-5400EDE4247F}"/>
                    </a:ext>
                  </a:extLst>
                </p:cNvPr>
                <p:cNvSpPr txBox="1"/>
                <p:nvPr/>
              </p:nvSpPr>
              <p:spPr>
                <a:xfrm>
                  <a:off x="6615225" y="1799086"/>
                  <a:ext cx="323163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1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╳</a:t>
                  </a:r>
                </a:p>
              </p:txBody>
            </p:sp>
            <p:cxnSp>
              <p:nvCxnSpPr>
                <p:cNvPr id="66" name="Elbow Connector 65">
                  <a:extLst>
                    <a:ext uri="{FF2B5EF4-FFF2-40B4-BE49-F238E27FC236}">
                      <a16:creationId xmlns:a16="http://schemas.microsoft.com/office/drawing/2014/main" id="{C014467F-AABB-FE49-97CB-A97526B6C7D5}"/>
                    </a:ext>
                  </a:extLst>
                </p:cNvPr>
                <p:cNvCxnSpPr>
                  <a:cxnSpLocks/>
                  <a:stCxn id="68" idx="1"/>
                  <a:endCxn id="58" idx="1"/>
                </p:cNvCxnSpPr>
                <p:nvPr/>
              </p:nvCxnSpPr>
              <p:spPr>
                <a:xfrm rot="10800000" flipH="1" flipV="1">
                  <a:off x="6654477" y="1666286"/>
                  <a:ext cx="932653" cy="746114"/>
                </a:xfrm>
                <a:prstGeom prst="bentConnector3">
                  <a:avLst>
                    <a:gd name="adj1" fmla="val -24511"/>
                  </a:avLst>
                </a:prstGeom>
                <a:noFill/>
                <a:ln w="12700" cap="flat">
                  <a:solidFill>
                    <a:schemeClr val="tx1"/>
                  </a:solidFill>
                  <a:prstDash val="dash"/>
                  <a:miter lim="800000"/>
                  <a:tailEnd type="triangle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02E61-3EFB-A640-BDEC-BB35A64DE8D8}"/>
                </a:ext>
              </a:extLst>
            </p:cNvPr>
            <p:cNvSpPr/>
            <p:nvPr/>
          </p:nvSpPr>
          <p:spPr>
            <a:xfrm>
              <a:off x="7184523" y="2179792"/>
              <a:ext cx="685593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unchanged</a:t>
              </a:r>
            </a:p>
          </p:txBody>
        </p:sp>
      </p:grpSp>
      <p:sp>
        <p:nvSpPr>
          <p:cNvPr id="31" name="Punched Tape 30">
            <a:extLst>
              <a:ext uri="{FF2B5EF4-FFF2-40B4-BE49-F238E27FC236}">
                <a16:creationId xmlns:a16="http://schemas.microsoft.com/office/drawing/2014/main" id="{70110A02-4BFA-B541-8C7D-D5641316D3A0}"/>
              </a:ext>
            </a:extLst>
          </p:cNvPr>
          <p:cNvSpPr/>
          <p:nvPr/>
        </p:nvSpPr>
        <p:spPr>
          <a:xfrm>
            <a:off x="1062632" y="2956835"/>
            <a:ext cx="2387666" cy="930854"/>
          </a:xfrm>
          <a:prstGeom prst="flowChartPunchedTape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AEB4418-F221-8942-9CB9-1E066F3BC64B}"/>
              </a:ext>
            </a:extLst>
          </p:cNvPr>
          <p:cNvSpPr txBox="1"/>
          <p:nvPr/>
        </p:nvSpPr>
        <p:spPr>
          <a:xfrm>
            <a:off x="3342993" y="3816410"/>
            <a:ext cx="736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Current cars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C5B25-B6BB-0542-B622-9BA6E711B182}"/>
              </a:ext>
            </a:extLst>
          </p:cNvPr>
          <p:cNvSpPr txBox="1"/>
          <p:nvPr/>
        </p:nvSpPr>
        <p:spPr>
          <a:xfrm>
            <a:off x="1004199" y="2781895"/>
            <a:ext cx="1299393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Car transaction history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B992A-C4BC-4D4E-B4D6-B22C0CBB4AF1}"/>
              </a:ext>
            </a:extLst>
          </p:cNvPr>
          <p:cNvSpPr/>
          <p:nvPr/>
        </p:nvSpPr>
        <p:spPr>
          <a:xfrm>
            <a:off x="3954400" y="1621039"/>
            <a:ext cx="4098698" cy="168462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roposal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: input: {CAR1, ORG1, ORG2}        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signature: input*ORG1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ORG1: output: {CAR1.owner=ORG1, CAR1.owner=ORG2}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signature: output*ORG1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ORG2: output: {CAR1.owner=ORG1, CAR1.owner=ORG2}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signature: output*ORG1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62262-01F8-B949-8B97-465615A905D3}"/>
              </a:ext>
            </a:extLst>
          </p:cNvPr>
          <p:cNvSpPr/>
          <p:nvPr/>
        </p:nvSpPr>
        <p:spPr>
          <a:xfrm>
            <a:off x="4668520" y="3505659"/>
            <a:ext cx="2899791" cy="2834816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contract: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queryCar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transferCar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(car, buyer, seller):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car.owner = buyer;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(car, properties):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car.colour = properties.colour;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put(car);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car;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077CA-FCA5-5B4B-AF76-7B16B70E1100}"/>
              </a:ext>
            </a:extLst>
          </p:cNvPr>
          <p:cNvSpPr/>
          <p:nvPr/>
        </p:nvSpPr>
        <p:spPr>
          <a:xfrm>
            <a:off x="7448670" y="4991108"/>
            <a:ext cx="2802293" cy="148416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car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interface: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Transactions: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queryCar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transferCar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updateCar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Endorsement Policy: ORG1 AND ORG2</a:t>
            </a:r>
          </a:p>
        </p:txBody>
      </p:sp>
      <p:sp>
        <p:nvSpPr>
          <p:cNvPr id="46" name="Title 4">
            <a:extLst>
              <a:ext uri="{FF2B5EF4-FFF2-40B4-BE49-F238E27FC236}">
                <a16:creationId xmlns:a16="http://schemas.microsoft.com/office/drawing/2014/main" id="{25636A2F-953A-5944-89DB-CEEE35AF835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5pPr>
            <a:lvl6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6pPr>
            <a:lvl7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7pPr>
            <a:lvl8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8pPr>
            <a:lvl9pPr marL="0" marR="0" indent="0" algn="l" defTabSz="914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 Light"/>
                <a:ea typeface="Calibri Light"/>
                <a:cs typeface="Calibri Light"/>
                <a:sym typeface="Calibri Light"/>
              </a:defRPr>
            </a:lvl9pPr>
          </a:lstStyle>
          <a:p>
            <a:pPr hangingPunct="1"/>
            <a:r>
              <a:rPr lang="en-US" sz="3600" dirty="0"/>
              <a:t>Diagram 20 – Endorsement</a:t>
            </a: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1D86D4E4-394A-5440-B5A5-61DA8F26FE25}"/>
              </a:ext>
            </a:extLst>
          </p:cNvPr>
          <p:cNvSpPr/>
          <p:nvPr/>
        </p:nvSpPr>
        <p:spPr>
          <a:xfrm>
            <a:off x="652785" y="1423673"/>
            <a:ext cx="10463511" cy="5185674"/>
          </a:xfrm>
          <a:prstGeom prst="rect">
            <a:avLst/>
          </a:prstGeom>
          <a:ln w="12700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ED36B-DD6A-7548-B00F-3F3B691E1F35}"/>
              </a:ext>
            </a:extLst>
          </p:cNvPr>
          <p:cNvSpPr/>
          <p:nvPr/>
        </p:nvSpPr>
        <p:spPr>
          <a:xfrm>
            <a:off x="2173884" y="3270591"/>
            <a:ext cx="902493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0A000A-6BD9-F14C-A2FD-E4F575DC01B6}"/>
              </a:ext>
            </a:extLst>
          </p:cNvPr>
          <p:cNvGrpSpPr/>
          <p:nvPr/>
        </p:nvGrpSpPr>
        <p:grpSpPr>
          <a:xfrm>
            <a:off x="2261334" y="3332769"/>
            <a:ext cx="724975" cy="246219"/>
            <a:chOff x="2117620" y="3212601"/>
            <a:chExt cx="724975" cy="24621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E8D42B-E79B-7B42-8711-08EF42AB5138}"/>
                </a:ext>
              </a:extLst>
            </p:cNvPr>
            <p:cNvSpPr/>
            <p:nvPr/>
          </p:nvSpPr>
          <p:spPr>
            <a:xfrm>
              <a:off x="2117620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58AB0F-6B65-A14F-985E-24B0F4812D57}"/>
                </a:ext>
              </a:extLst>
            </p:cNvPr>
            <p:cNvSpPr/>
            <p:nvPr/>
          </p:nvSpPr>
          <p:spPr>
            <a:xfrm>
              <a:off x="2376442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9606C0B-998C-3F49-9131-C848CC47FA28}"/>
                </a:ext>
              </a:extLst>
            </p:cNvPr>
            <p:cNvSpPr/>
            <p:nvPr/>
          </p:nvSpPr>
          <p:spPr>
            <a:xfrm>
              <a:off x="2635263" y="3212601"/>
              <a:ext cx="207332" cy="24621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732027-EE8C-C643-A3DF-1E606285E279}"/>
              </a:ext>
            </a:extLst>
          </p:cNvPr>
          <p:cNvGrpSpPr/>
          <p:nvPr/>
        </p:nvGrpSpPr>
        <p:grpSpPr>
          <a:xfrm>
            <a:off x="1131615" y="3270591"/>
            <a:ext cx="902493" cy="369330"/>
            <a:chOff x="2019388" y="3157944"/>
            <a:chExt cx="902493" cy="36933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F323D28-F873-424F-AD0D-AE66E7F4CAD9}"/>
                </a:ext>
              </a:extLst>
            </p:cNvPr>
            <p:cNvSpPr/>
            <p:nvPr/>
          </p:nvSpPr>
          <p:spPr>
            <a:xfrm>
              <a:off x="2019388" y="3157944"/>
              <a:ext cx="902493" cy="36933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1506CA4-CEE9-474E-95FD-9D29EE6AD16A}"/>
                </a:ext>
              </a:extLst>
            </p:cNvPr>
            <p:cNvGrpSpPr/>
            <p:nvPr/>
          </p:nvGrpSpPr>
          <p:grpSpPr>
            <a:xfrm>
              <a:off x="2106838" y="3220122"/>
              <a:ext cx="724975" cy="246219"/>
              <a:chOff x="2117620" y="3212601"/>
              <a:chExt cx="724975" cy="246219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E99E1B3-34B4-9B45-A01C-591CF5924977}"/>
                  </a:ext>
                </a:extLst>
              </p:cNvPr>
              <p:cNvSpPr/>
              <p:nvPr/>
            </p:nvSpPr>
            <p:spPr>
              <a:xfrm>
                <a:off x="2117620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t0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0205A33-BB9B-E543-841E-3CA2B15FE2B6}"/>
                  </a:ext>
                </a:extLst>
              </p:cNvPr>
              <p:cNvSpPr/>
              <p:nvPr/>
            </p:nvSpPr>
            <p:spPr>
              <a:xfrm>
                <a:off x="2376442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5DA5936-65A6-8D49-99F2-FE5440151D4A}"/>
                  </a:ext>
                </a:extLst>
              </p:cNvPr>
              <p:cNvSpPr/>
              <p:nvPr/>
            </p:nvSpPr>
            <p:spPr>
              <a:xfrm>
                <a:off x="2635263" y="3212601"/>
                <a:ext cx="207332" cy="2462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rPr>
                  <a:t>t2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81AB10-66D2-9243-BD4F-84DCCCDE6D24}"/>
              </a:ext>
            </a:extLst>
          </p:cNvPr>
          <p:cNvGrpSpPr/>
          <p:nvPr/>
        </p:nvGrpSpPr>
        <p:grpSpPr>
          <a:xfrm>
            <a:off x="2306955" y="3638307"/>
            <a:ext cx="1339621" cy="1130646"/>
            <a:chOff x="2196400" y="3575677"/>
            <a:chExt cx="1339621" cy="1130646"/>
          </a:xfrm>
        </p:grpSpPr>
        <p:sp>
          <p:nvSpPr>
            <p:cNvPr id="30" name="Can 29">
              <a:extLst>
                <a:ext uri="{FF2B5EF4-FFF2-40B4-BE49-F238E27FC236}">
                  <a16:creationId xmlns:a16="http://schemas.microsoft.com/office/drawing/2014/main" id="{2859A199-DD9D-4249-82E4-8BF22B41E7D0}"/>
                </a:ext>
              </a:extLst>
            </p:cNvPr>
            <p:cNvSpPr/>
            <p:nvPr/>
          </p:nvSpPr>
          <p:spPr>
            <a:xfrm>
              <a:off x="2196400" y="3787848"/>
              <a:ext cx="1339621" cy="918475"/>
            </a:xfrm>
            <a:prstGeom prst="can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DBD2D5-4CCB-2B46-A74C-DD7BD397C597}"/>
                </a:ext>
              </a:extLst>
            </p:cNvPr>
            <p:cNvSpPr/>
            <p:nvPr/>
          </p:nvSpPr>
          <p:spPr>
            <a:xfrm>
              <a:off x="2457454" y="3990321"/>
              <a:ext cx="996017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/>
                <a:t>CAR1.owner=ORG1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BD5050-1500-0448-8B55-1BCC6FF06827}"/>
                </a:ext>
              </a:extLst>
            </p:cNvPr>
            <p:cNvSpPr/>
            <p:nvPr/>
          </p:nvSpPr>
          <p:spPr>
            <a:xfrm>
              <a:off x="2466270" y="4287262"/>
              <a:ext cx="1024591" cy="4001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CAR1.owner=ORG2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502CE0B6-1A5A-1447-8D2C-31F81978841D}"/>
                </a:ext>
              </a:extLst>
            </p:cNvPr>
            <p:cNvCxnSpPr>
              <a:cxnSpLocks/>
              <a:stCxn id="40" idx="2"/>
              <a:endCxn id="45" idx="1"/>
            </p:cNvCxnSpPr>
            <p:nvPr/>
          </p:nvCxnSpPr>
          <p:spPr>
            <a:xfrm rot="16200000" flipH="1">
              <a:off x="2046264" y="3779184"/>
              <a:ext cx="614697" cy="207683"/>
            </a:xfrm>
            <a:prstGeom prst="bentConnector2">
              <a:avLst/>
            </a:prstGeom>
            <a:noFill/>
            <a:ln w="12700" cap="flat">
              <a:solidFill>
                <a:schemeClr val="tx1"/>
              </a:solidFill>
              <a:prstDash val="sysDot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9FA9D6-40DE-0A45-81F1-F983F6CF190F}"/>
              </a:ext>
            </a:extLst>
          </p:cNvPr>
          <p:cNvCxnSpPr>
            <a:stCxn id="39" idx="1"/>
            <a:endCxn id="54" idx="3"/>
          </p:cNvCxnSpPr>
          <p:nvPr/>
        </p:nvCxnSpPr>
        <p:spPr>
          <a:xfrm flipH="1">
            <a:off x="2034108" y="3455256"/>
            <a:ext cx="139776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22ECB8-7A18-B041-A4D0-8C5707F2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12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Double Wave 9"/>
          <p:cNvSpPr/>
          <p:nvPr/>
        </p:nvSpPr>
        <p:spPr>
          <a:xfrm>
            <a:off x="1931723" y="2418563"/>
            <a:ext cx="6221671" cy="2796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2700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71" name="Title 1"/>
          <p:cNvSpPr txBox="1">
            <a:spLocks noGrp="1"/>
          </p:cNvSpPr>
          <p:nvPr>
            <p:ph type="title"/>
          </p:nvPr>
        </p:nvSpPr>
        <p:spPr>
          <a:xfrm>
            <a:off x="695324" y="722814"/>
            <a:ext cx="10810214" cy="10052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2</a:t>
            </a:r>
            <a:endParaRPr dirty="0"/>
          </a:p>
        </p:txBody>
      </p:sp>
      <p:sp>
        <p:nvSpPr>
          <p:cNvPr id="4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77" name="Rectangle 41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5" name="TextBox 6"/>
          <p:cNvSpPr txBox="1"/>
          <p:nvPr/>
        </p:nvSpPr>
        <p:spPr>
          <a:xfrm>
            <a:off x="7769497" y="4608855"/>
            <a:ext cx="315800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 b="1"/>
            </a:lvl1pPr>
          </a:lstStyle>
          <a:p>
            <a:r>
              <a:rPr dirty="0"/>
              <a:t>B</a:t>
            </a:r>
          </a:p>
        </p:txBody>
      </p:sp>
      <p:sp>
        <p:nvSpPr>
          <p:cNvPr id="486" name="Rectangle"/>
          <p:cNvSpPr/>
          <p:nvPr/>
        </p:nvSpPr>
        <p:spPr>
          <a:xfrm>
            <a:off x="3606436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7" name="B1"/>
          <p:cNvSpPr txBox="1"/>
          <p:nvPr/>
        </p:nvSpPr>
        <p:spPr>
          <a:xfrm>
            <a:off x="3606436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B1</a:t>
            </a:r>
          </a:p>
        </p:txBody>
      </p:sp>
      <p:sp>
        <p:nvSpPr>
          <p:cNvPr id="489" name="Rectangle"/>
          <p:cNvSpPr/>
          <p:nvPr/>
        </p:nvSpPr>
        <p:spPr>
          <a:xfrm>
            <a:off x="3657590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0" name="D1"/>
          <p:cNvSpPr txBox="1"/>
          <p:nvPr/>
        </p:nvSpPr>
        <p:spPr>
          <a:xfrm>
            <a:off x="3682376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D1</a:t>
            </a:r>
          </a:p>
        </p:txBody>
      </p:sp>
      <p:grpSp>
        <p:nvGrpSpPr>
          <p:cNvPr id="497" name="Rectangle 7"/>
          <p:cNvGrpSpPr/>
          <p:nvPr/>
        </p:nvGrpSpPr>
        <p:grpSpPr>
          <a:xfrm>
            <a:off x="3710952" y="3798082"/>
            <a:ext cx="234527" cy="290748"/>
            <a:chOff x="-1" y="-1"/>
            <a:chExt cx="234525" cy="290745"/>
          </a:xfrm>
        </p:grpSpPr>
        <p:sp>
          <p:nvSpPr>
            <p:cNvPr id="495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6" name="T1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</p:grpSp>
      <p:grpSp>
        <p:nvGrpSpPr>
          <p:cNvPr id="500" name="Rectangle 46"/>
          <p:cNvGrpSpPr/>
          <p:nvPr/>
        </p:nvGrpSpPr>
        <p:grpSpPr>
          <a:xfrm>
            <a:off x="3989474" y="3798083"/>
            <a:ext cx="234524" cy="290746"/>
            <a:chOff x="0" y="0"/>
            <a:chExt cx="234523" cy="290743"/>
          </a:xfrm>
        </p:grpSpPr>
        <p:sp>
          <p:nvSpPr>
            <p:cNvPr id="498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499" name="T2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T2</a:t>
              </a:r>
            </a:p>
          </p:txBody>
        </p:sp>
      </p:grpSp>
      <p:grpSp>
        <p:nvGrpSpPr>
          <p:cNvPr id="503" name="Rectangle 47"/>
          <p:cNvGrpSpPr/>
          <p:nvPr/>
        </p:nvGrpSpPr>
        <p:grpSpPr>
          <a:xfrm>
            <a:off x="4267995" y="3798083"/>
            <a:ext cx="234524" cy="290746"/>
            <a:chOff x="0" y="0"/>
            <a:chExt cx="234523" cy="290743"/>
          </a:xfrm>
        </p:grpSpPr>
        <p:sp>
          <p:nvSpPr>
            <p:cNvPr id="501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2" name="T3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T3</a:t>
              </a:r>
            </a:p>
          </p:txBody>
        </p:sp>
      </p:grpSp>
      <p:grpSp>
        <p:nvGrpSpPr>
          <p:cNvPr id="506" name="Rectangle 48"/>
          <p:cNvGrpSpPr/>
          <p:nvPr/>
        </p:nvGrpSpPr>
        <p:grpSpPr>
          <a:xfrm>
            <a:off x="4546515" y="3798083"/>
            <a:ext cx="234524" cy="290746"/>
            <a:chOff x="0" y="0"/>
            <a:chExt cx="234523" cy="290743"/>
          </a:xfrm>
        </p:grpSpPr>
        <p:sp>
          <p:nvSpPr>
            <p:cNvPr id="504" name="Rectangle"/>
            <p:cNvSpPr/>
            <p:nvPr/>
          </p:nvSpPr>
          <p:spPr>
            <a:xfrm>
              <a:off x="-1" y="-1"/>
              <a:ext cx="234525" cy="290745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505" name="T4"/>
            <p:cNvSpPr txBox="1"/>
            <p:nvPr/>
          </p:nvSpPr>
          <p:spPr>
            <a:xfrm>
              <a:off x="-1" y="56471"/>
              <a:ext cx="234525" cy="17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t>T4</a:t>
              </a:r>
            </a:p>
          </p:txBody>
        </p:sp>
      </p:grpSp>
      <p:sp>
        <p:nvSpPr>
          <p:cNvPr id="508" name="Rectangle"/>
          <p:cNvSpPr/>
          <p:nvPr/>
        </p:nvSpPr>
        <p:spPr>
          <a:xfrm>
            <a:off x="3657590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509" name="M1"/>
          <p:cNvSpPr txBox="1"/>
          <p:nvPr/>
        </p:nvSpPr>
        <p:spPr>
          <a:xfrm>
            <a:off x="3682376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M1</a:t>
            </a:r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AF71AD72-FD65-594D-95BC-DC7841873BD5}"/>
              </a:ext>
            </a:extLst>
          </p:cNvPr>
          <p:cNvSpPr/>
          <p:nvPr/>
        </p:nvSpPr>
        <p:spPr>
          <a:xfrm>
            <a:off x="4116726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493" name="H1"/>
          <p:cNvSpPr txBox="1"/>
          <p:nvPr/>
        </p:nvSpPr>
        <p:spPr>
          <a:xfrm>
            <a:off x="4125438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H1</a:t>
            </a: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5527B29F-C87E-BF43-A08B-D08791C6267E}"/>
              </a:ext>
            </a:extLst>
          </p:cNvPr>
          <p:cNvSpPr/>
          <p:nvPr/>
        </p:nvSpPr>
        <p:spPr>
          <a:xfrm>
            <a:off x="5018927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B1">
            <a:extLst>
              <a:ext uri="{FF2B5EF4-FFF2-40B4-BE49-F238E27FC236}">
                <a16:creationId xmlns:a16="http://schemas.microsoft.com/office/drawing/2014/main" id="{1B7F1BD7-D69A-414D-A42C-D1F259891D2F}"/>
              </a:ext>
            </a:extLst>
          </p:cNvPr>
          <p:cNvSpPr txBox="1"/>
          <p:nvPr/>
        </p:nvSpPr>
        <p:spPr>
          <a:xfrm>
            <a:off x="5018927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09" name="Rectangle">
            <a:extLst>
              <a:ext uri="{FF2B5EF4-FFF2-40B4-BE49-F238E27FC236}">
                <a16:creationId xmlns:a16="http://schemas.microsoft.com/office/drawing/2014/main" id="{ABB51A2D-A20F-C74A-922C-54286377624D}"/>
              </a:ext>
            </a:extLst>
          </p:cNvPr>
          <p:cNvSpPr/>
          <p:nvPr/>
        </p:nvSpPr>
        <p:spPr>
          <a:xfrm>
            <a:off x="5070081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0" name="D1">
            <a:extLst>
              <a:ext uri="{FF2B5EF4-FFF2-40B4-BE49-F238E27FC236}">
                <a16:creationId xmlns:a16="http://schemas.microsoft.com/office/drawing/2014/main" id="{B042F3A8-378A-F948-9117-650495DBB5C9}"/>
              </a:ext>
            </a:extLst>
          </p:cNvPr>
          <p:cNvSpPr txBox="1"/>
          <p:nvPr/>
        </p:nvSpPr>
        <p:spPr>
          <a:xfrm>
            <a:off x="5094867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2</a:t>
            </a:r>
            <a:endParaRPr dirty="0"/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F4FF8480-1517-3740-BCF1-1D0DC1983CA3}"/>
              </a:ext>
            </a:extLst>
          </p:cNvPr>
          <p:cNvGrpSpPr/>
          <p:nvPr/>
        </p:nvGrpSpPr>
        <p:grpSpPr>
          <a:xfrm>
            <a:off x="5123443" y="3798082"/>
            <a:ext cx="1070088" cy="290748"/>
            <a:chOff x="-2" y="-2"/>
            <a:chExt cx="1070087" cy="290747"/>
          </a:xfrm>
        </p:grpSpPr>
        <p:grpSp>
          <p:nvGrpSpPr>
            <p:cNvPr id="117" name="Rectangle 7">
              <a:extLst>
                <a:ext uri="{FF2B5EF4-FFF2-40B4-BE49-F238E27FC236}">
                  <a16:creationId xmlns:a16="http://schemas.microsoft.com/office/drawing/2014/main" id="{6CDD1277-9543-AA4F-8C36-7BAE01E5DD6E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27" name="Rectangle">
                <a:extLst>
                  <a:ext uri="{FF2B5EF4-FFF2-40B4-BE49-F238E27FC236}">
                    <a16:creationId xmlns:a16="http://schemas.microsoft.com/office/drawing/2014/main" id="{CBC8A01F-AC36-BB44-853D-D89B281A51A7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" name="T1">
                <a:extLst>
                  <a:ext uri="{FF2B5EF4-FFF2-40B4-BE49-F238E27FC236}">
                    <a16:creationId xmlns:a16="http://schemas.microsoft.com/office/drawing/2014/main" id="{DE3000C8-75B2-3149-AC62-536748907ED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</p:grpSp>
        <p:grpSp>
          <p:nvGrpSpPr>
            <p:cNvPr id="118" name="Rectangle 46">
              <a:extLst>
                <a:ext uri="{FF2B5EF4-FFF2-40B4-BE49-F238E27FC236}">
                  <a16:creationId xmlns:a16="http://schemas.microsoft.com/office/drawing/2014/main" id="{279F3F60-2812-5F4E-B988-93DB4ACCE755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25" name="Rectangle">
                <a:extLst>
                  <a:ext uri="{FF2B5EF4-FFF2-40B4-BE49-F238E27FC236}">
                    <a16:creationId xmlns:a16="http://schemas.microsoft.com/office/drawing/2014/main" id="{0D41CB01-34EB-FF41-8275-67F95BA2EFA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6" name="T2">
                <a:extLst>
                  <a:ext uri="{FF2B5EF4-FFF2-40B4-BE49-F238E27FC236}">
                    <a16:creationId xmlns:a16="http://schemas.microsoft.com/office/drawing/2014/main" id="{BB27469E-FC7A-A441-A098-9B0EF3D74AAD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6</a:t>
                </a:r>
                <a:endParaRPr dirty="0"/>
              </a:p>
            </p:txBody>
          </p:sp>
        </p:grpSp>
        <p:grpSp>
          <p:nvGrpSpPr>
            <p:cNvPr id="119" name="Rectangle 47">
              <a:extLst>
                <a:ext uri="{FF2B5EF4-FFF2-40B4-BE49-F238E27FC236}">
                  <a16:creationId xmlns:a16="http://schemas.microsoft.com/office/drawing/2014/main" id="{DFEB912C-F609-B04E-8BB2-437019028D6D}"/>
                </a:ext>
              </a:extLst>
            </p:cNvPr>
            <p:cNvGrpSpPr/>
            <p:nvPr/>
          </p:nvGrpSpPr>
          <p:grpSpPr>
            <a:xfrm>
              <a:off x="557039" y="-2"/>
              <a:ext cx="234526" cy="290747"/>
              <a:chOff x="-1" y="-1"/>
              <a:chExt cx="234525" cy="290745"/>
            </a:xfrm>
          </p:grpSpPr>
          <p:sp>
            <p:nvSpPr>
              <p:cNvPr id="123" name="Rectangle">
                <a:extLst>
                  <a:ext uri="{FF2B5EF4-FFF2-40B4-BE49-F238E27FC236}">
                    <a16:creationId xmlns:a16="http://schemas.microsoft.com/office/drawing/2014/main" id="{400CCEA3-A329-814D-95B6-E5CF5A8D7B58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24" name="T3">
                <a:extLst>
                  <a:ext uri="{FF2B5EF4-FFF2-40B4-BE49-F238E27FC236}">
                    <a16:creationId xmlns:a16="http://schemas.microsoft.com/office/drawing/2014/main" id="{49373A45-F69A-4A4A-8B79-0C5ACBE854A8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7</a:t>
                </a:r>
                <a:endParaRPr dirty="0"/>
              </a:p>
            </p:txBody>
          </p:sp>
        </p:grpSp>
        <p:sp>
          <p:nvSpPr>
            <p:cNvPr id="122" name="T4">
              <a:extLst>
                <a:ext uri="{FF2B5EF4-FFF2-40B4-BE49-F238E27FC236}">
                  <a16:creationId xmlns:a16="http://schemas.microsoft.com/office/drawing/2014/main" id="{3FE5F8F4-CB2D-9649-B8D7-0491FB6F3C2E}"/>
                </a:ext>
              </a:extLst>
            </p:cNvPr>
            <p:cNvSpPr txBox="1"/>
            <p:nvPr/>
          </p:nvSpPr>
          <p:spPr>
            <a:xfrm>
              <a:off x="835559" y="53040"/>
              <a:ext cx="234526" cy="184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endParaRPr dirty="0"/>
            </a:p>
          </p:txBody>
        </p:sp>
      </p:grpSp>
      <p:sp>
        <p:nvSpPr>
          <p:cNvPr id="112" name="Rectangle">
            <a:extLst>
              <a:ext uri="{FF2B5EF4-FFF2-40B4-BE49-F238E27FC236}">
                <a16:creationId xmlns:a16="http://schemas.microsoft.com/office/drawing/2014/main" id="{E349562C-C0CB-DF4F-9AB0-26B69DF3CD63}"/>
              </a:ext>
            </a:extLst>
          </p:cNvPr>
          <p:cNvSpPr/>
          <p:nvPr/>
        </p:nvSpPr>
        <p:spPr>
          <a:xfrm>
            <a:off x="5070081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3" name="M1">
            <a:extLst>
              <a:ext uri="{FF2B5EF4-FFF2-40B4-BE49-F238E27FC236}">
                <a16:creationId xmlns:a16="http://schemas.microsoft.com/office/drawing/2014/main" id="{A008B3AB-128C-0342-8D54-08A5D62E5FB5}"/>
              </a:ext>
            </a:extLst>
          </p:cNvPr>
          <p:cNvSpPr txBox="1"/>
          <p:nvPr/>
        </p:nvSpPr>
        <p:spPr>
          <a:xfrm>
            <a:off x="5094867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D5FC2C8E-D44B-B749-A1A7-368C5F0E4504}"/>
              </a:ext>
            </a:extLst>
          </p:cNvPr>
          <p:cNvSpPr/>
          <p:nvPr/>
        </p:nvSpPr>
        <p:spPr>
          <a:xfrm>
            <a:off x="5529217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16" name="H1">
            <a:extLst>
              <a:ext uri="{FF2B5EF4-FFF2-40B4-BE49-F238E27FC236}">
                <a16:creationId xmlns:a16="http://schemas.microsoft.com/office/drawing/2014/main" id="{C91C0CFE-2006-AD44-BFF1-D3661C897725}"/>
              </a:ext>
            </a:extLst>
          </p:cNvPr>
          <p:cNvSpPr txBox="1"/>
          <p:nvPr/>
        </p:nvSpPr>
        <p:spPr>
          <a:xfrm>
            <a:off x="5537929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1EFFFD0A-F196-6C4B-A3CE-CAB63D14B828}"/>
              </a:ext>
            </a:extLst>
          </p:cNvPr>
          <p:cNvSpPr/>
          <p:nvPr/>
        </p:nvSpPr>
        <p:spPr>
          <a:xfrm>
            <a:off x="6431419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B1">
            <a:extLst>
              <a:ext uri="{FF2B5EF4-FFF2-40B4-BE49-F238E27FC236}">
                <a16:creationId xmlns:a16="http://schemas.microsoft.com/office/drawing/2014/main" id="{D9D68EA5-6889-0F4E-8447-E56342DC340E}"/>
              </a:ext>
            </a:extLst>
          </p:cNvPr>
          <p:cNvSpPr txBox="1"/>
          <p:nvPr/>
        </p:nvSpPr>
        <p:spPr>
          <a:xfrm>
            <a:off x="6431419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2" name="Rectangle">
            <a:extLst>
              <a:ext uri="{FF2B5EF4-FFF2-40B4-BE49-F238E27FC236}">
                <a16:creationId xmlns:a16="http://schemas.microsoft.com/office/drawing/2014/main" id="{D1C0983B-D72B-6C4F-959E-EB4ECAA86215}"/>
              </a:ext>
            </a:extLst>
          </p:cNvPr>
          <p:cNvSpPr/>
          <p:nvPr/>
        </p:nvSpPr>
        <p:spPr>
          <a:xfrm>
            <a:off x="6482573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3" name="D1">
            <a:extLst>
              <a:ext uri="{FF2B5EF4-FFF2-40B4-BE49-F238E27FC236}">
                <a16:creationId xmlns:a16="http://schemas.microsoft.com/office/drawing/2014/main" id="{6E4FF5BD-41C5-6E43-B6E1-7589EC888284}"/>
              </a:ext>
            </a:extLst>
          </p:cNvPr>
          <p:cNvSpPr txBox="1"/>
          <p:nvPr/>
        </p:nvSpPr>
        <p:spPr>
          <a:xfrm>
            <a:off x="6507359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134" name="Group 10">
            <a:extLst>
              <a:ext uri="{FF2B5EF4-FFF2-40B4-BE49-F238E27FC236}">
                <a16:creationId xmlns:a16="http://schemas.microsoft.com/office/drawing/2014/main" id="{1B6DE6A6-4AC0-1840-964E-FE9267C0DD0C}"/>
              </a:ext>
            </a:extLst>
          </p:cNvPr>
          <p:cNvGrpSpPr/>
          <p:nvPr/>
        </p:nvGrpSpPr>
        <p:grpSpPr>
          <a:xfrm>
            <a:off x="6535935" y="3798082"/>
            <a:ext cx="513047" cy="290748"/>
            <a:chOff x="-2" y="-2"/>
            <a:chExt cx="513047" cy="290747"/>
          </a:xfrm>
        </p:grpSpPr>
        <p:grpSp>
          <p:nvGrpSpPr>
            <p:cNvPr id="140" name="Rectangle 7">
              <a:extLst>
                <a:ext uri="{FF2B5EF4-FFF2-40B4-BE49-F238E27FC236}">
                  <a16:creationId xmlns:a16="http://schemas.microsoft.com/office/drawing/2014/main" id="{B91AC506-FDA7-C945-84D8-29040FB0159F}"/>
                </a:ext>
              </a:extLst>
            </p:cNvPr>
            <p:cNvGrpSpPr/>
            <p:nvPr/>
          </p:nvGrpSpPr>
          <p:grpSpPr>
            <a:xfrm>
              <a:off x="-2" y="-2"/>
              <a:ext cx="234527" cy="290747"/>
              <a:chOff x="-1" y="-1"/>
              <a:chExt cx="234525" cy="290745"/>
            </a:xfrm>
          </p:grpSpPr>
          <p:sp>
            <p:nvSpPr>
              <p:cNvPr id="150" name="Rectangle">
                <a:extLst>
                  <a:ext uri="{FF2B5EF4-FFF2-40B4-BE49-F238E27FC236}">
                    <a16:creationId xmlns:a16="http://schemas.microsoft.com/office/drawing/2014/main" id="{C1D7267D-BE87-DA49-81CD-24D51F44DFE6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1" name="T1">
                <a:extLst>
                  <a:ext uri="{FF2B5EF4-FFF2-40B4-BE49-F238E27FC236}">
                    <a16:creationId xmlns:a16="http://schemas.microsoft.com/office/drawing/2014/main" id="{34197399-3C56-B044-BA80-80F95DF70B57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8</a:t>
                </a:r>
                <a:endParaRPr dirty="0"/>
              </a:p>
            </p:txBody>
          </p:sp>
        </p:grpSp>
        <p:grpSp>
          <p:nvGrpSpPr>
            <p:cNvPr id="141" name="Rectangle 46">
              <a:extLst>
                <a:ext uri="{FF2B5EF4-FFF2-40B4-BE49-F238E27FC236}">
                  <a16:creationId xmlns:a16="http://schemas.microsoft.com/office/drawing/2014/main" id="{9C4FB913-4537-4C40-BF48-70CDA4388918}"/>
                </a:ext>
              </a:extLst>
            </p:cNvPr>
            <p:cNvGrpSpPr/>
            <p:nvPr/>
          </p:nvGrpSpPr>
          <p:grpSpPr>
            <a:xfrm>
              <a:off x="278519" y="-2"/>
              <a:ext cx="234526" cy="290747"/>
              <a:chOff x="-1" y="-1"/>
              <a:chExt cx="234525" cy="290745"/>
            </a:xfrm>
          </p:grpSpPr>
          <p:sp>
            <p:nvSpPr>
              <p:cNvPr id="148" name="Rectangle">
                <a:extLst>
                  <a:ext uri="{FF2B5EF4-FFF2-40B4-BE49-F238E27FC236}">
                    <a16:creationId xmlns:a16="http://schemas.microsoft.com/office/drawing/2014/main" id="{E815179F-700A-4548-9579-73EE6525A150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149" name="T2">
                <a:extLst>
                  <a:ext uri="{FF2B5EF4-FFF2-40B4-BE49-F238E27FC236}">
                    <a16:creationId xmlns:a16="http://schemas.microsoft.com/office/drawing/2014/main" id="{D9408A37-AAFA-304D-98B2-9B132BCCA6F0}"/>
                  </a:ext>
                </a:extLst>
              </p:cNvPr>
              <p:cNvSpPr txBox="1"/>
              <p:nvPr/>
            </p:nvSpPr>
            <p:spPr>
              <a:xfrm>
                <a:off x="-1" y="53040"/>
                <a:ext cx="234525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9</a:t>
                </a:r>
                <a:endParaRPr dirty="0"/>
              </a:p>
            </p:txBody>
          </p:sp>
        </p:grpSp>
      </p:grpSp>
      <p:sp>
        <p:nvSpPr>
          <p:cNvPr id="135" name="Rectangle">
            <a:extLst>
              <a:ext uri="{FF2B5EF4-FFF2-40B4-BE49-F238E27FC236}">
                <a16:creationId xmlns:a16="http://schemas.microsoft.com/office/drawing/2014/main" id="{921EF722-FE5E-594D-B4E8-927350BB5C77}"/>
              </a:ext>
            </a:extLst>
          </p:cNvPr>
          <p:cNvSpPr/>
          <p:nvPr/>
        </p:nvSpPr>
        <p:spPr>
          <a:xfrm>
            <a:off x="6482573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6" name="M1">
            <a:extLst>
              <a:ext uri="{FF2B5EF4-FFF2-40B4-BE49-F238E27FC236}">
                <a16:creationId xmlns:a16="http://schemas.microsoft.com/office/drawing/2014/main" id="{7843BA36-AB9C-164E-9853-CC91F873D79F}"/>
              </a:ext>
            </a:extLst>
          </p:cNvPr>
          <p:cNvSpPr txBox="1"/>
          <p:nvPr/>
        </p:nvSpPr>
        <p:spPr>
          <a:xfrm>
            <a:off x="6507359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38" name="Rectangle">
            <a:extLst>
              <a:ext uri="{FF2B5EF4-FFF2-40B4-BE49-F238E27FC236}">
                <a16:creationId xmlns:a16="http://schemas.microsoft.com/office/drawing/2014/main" id="{DF497A8B-737F-1B4A-8F45-F7722C2ADEFB}"/>
              </a:ext>
            </a:extLst>
          </p:cNvPr>
          <p:cNvSpPr/>
          <p:nvPr/>
        </p:nvSpPr>
        <p:spPr>
          <a:xfrm>
            <a:off x="6941709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39" name="H1">
            <a:extLst>
              <a:ext uri="{FF2B5EF4-FFF2-40B4-BE49-F238E27FC236}">
                <a16:creationId xmlns:a16="http://schemas.microsoft.com/office/drawing/2014/main" id="{15B13C59-6111-434A-BA60-268E741E2E4B}"/>
              </a:ext>
            </a:extLst>
          </p:cNvPr>
          <p:cNvSpPr txBox="1"/>
          <p:nvPr/>
        </p:nvSpPr>
        <p:spPr>
          <a:xfrm>
            <a:off x="6950421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1C1BD7-1478-FD4F-B8C8-2691A85A1E04}"/>
              </a:ext>
            </a:extLst>
          </p:cNvPr>
          <p:cNvGrpSpPr/>
          <p:nvPr/>
        </p:nvGrpSpPr>
        <p:grpSpPr>
          <a:xfrm>
            <a:off x="8303299" y="2180627"/>
            <a:ext cx="2316214" cy="3271958"/>
            <a:chOff x="8349926" y="2092193"/>
            <a:chExt cx="2316214" cy="3271958"/>
          </a:xfrm>
        </p:grpSpPr>
        <p:graphicFrame>
          <p:nvGraphicFramePr>
            <p:cNvPr id="473" name="Table 53"/>
            <p:cNvGraphicFramePr/>
            <p:nvPr>
              <p:extLst/>
            </p:nvPr>
          </p:nvGraphicFramePr>
          <p:xfrm>
            <a:off x="8349926" y="2092193"/>
            <a:ext cx="2316214" cy="327195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90886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734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Blockchain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Block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header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 dirty="0"/>
                          <a:t>Block data</a:t>
                        </a:r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sz="1200"/>
                          <a:t>Transaction</a:t>
                        </a:r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dirty="0"/>
                          <a:t>Block metadata</a:t>
                        </a:r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4864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400"/>
                        </a:pPr>
                        <a:endParaRPr dirty="0"/>
                      </a:p>
                      <a:p>
                        <a:r>
                          <a:rPr lang="en-US" dirty="0"/>
                          <a:t>H</a:t>
                        </a:r>
                        <a:r>
                          <a:rPr dirty="0"/>
                          <a:t>2 is chained to </a:t>
                        </a:r>
                        <a:r>
                          <a:rPr lang="en-US" dirty="0"/>
                          <a:t>H</a:t>
                        </a:r>
                        <a:r>
                          <a:rPr dirty="0"/>
                          <a:t>1</a:t>
                        </a:r>
                        <a:endParaRPr lang="en-US" dirty="0"/>
                      </a:p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FAF853F-0777-B24F-88BD-978789A4FF09}"/>
                </a:ext>
              </a:extLst>
            </p:cNvPr>
            <p:cNvGrpSpPr/>
            <p:nvPr/>
          </p:nvGrpSpPr>
          <p:grpSpPr>
            <a:xfrm>
              <a:off x="8431159" y="2583340"/>
              <a:ext cx="752582" cy="380304"/>
              <a:chOff x="8431159" y="2569892"/>
              <a:chExt cx="752582" cy="380304"/>
            </a:xfrm>
          </p:grpSpPr>
          <p:sp>
            <p:nvSpPr>
              <p:cNvPr id="474" name="Rectangle"/>
              <p:cNvSpPr/>
              <p:nvPr/>
            </p:nvSpPr>
            <p:spPr>
              <a:xfrm>
                <a:off x="8431159" y="2569892"/>
                <a:ext cx="739380" cy="380304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5" name="B1"/>
              <p:cNvSpPr txBox="1"/>
              <p:nvPr/>
            </p:nvSpPr>
            <p:spPr>
              <a:xfrm>
                <a:off x="8444361" y="2569892"/>
                <a:ext cx="73938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</p:grpSp>
        <p:grpSp>
          <p:nvGrpSpPr>
            <p:cNvPr id="480" name="Group 24"/>
            <p:cNvGrpSpPr/>
            <p:nvPr/>
          </p:nvGrpSpPr>
          <p:grpSpPr>
            <a:xfrm>
              <a:off x="8440040" y="2172116"/>
              <a:ext cx="721619" cy="332741"/>
              <a:chOff x="0" y="0"/>
              <a:chExt cx="721618" cy="332740"/>
            </a:xfrm>
          </p:grpSpPr>
          <p:sp>
            <p:nvSpPr>
              <p:cNvPr id="478" name="Double Wave 9"/>
              <p:cNvSpPr/>
              <p:nvPr/>
            </p:nvSpPr>
            <p:spPr>
              <a:xfrm>
                <a:off x="0" y="2875"/>
                <a:ext cx="721619" cy="2953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6644" extrusionOk="0">
                    <a:moveTo>
                      <a:pt x="0" y="1006"/>
                    </a:moveTo>
                    <a:cubicBezTo>
                      <a:pt x="3600" y="-2478"/>
                      <a:pt x="7200" y="4490"/>
                      <a:pt x="10800" y="1006"/>
                    </a:cubicBezTo>
                    <a:cubicBezTo>
                      <a:pt x="14400" y="-2478"/>
                      <a:pt x="18000" y="4490"/>
                      <a:pt x="21600" y="1006"/>
                    </a:cubicBezTo>
                    <a:lnTo>
                      <a:pt x="21600" y="15638"/>
                    </a:lnTo>
                    <a:cubicBezTo>
                      <a:pt x="18000" y="19122"/>
                      <a:pt x="14400" y="12154"/>
                      <a:pt x="10800" y="15638"/>
                    </a:cubicBezTo>
                    <a:cubicBezTo>
                      <a:pt x="7200" y="19122"/>
                      <a:pt x="3600" y="12154"/>
                      <a:pt x="0" y="15638"/>
                    </a:cubicBezTo>
                    <a:close/>
                  </a:path>
                </a:pathLst>
              </a:custGeom>
              <a:solidFill>
                <a:srgbClr val="DBE4F3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9" name="TextBox 43"/>
              <p:cNvSpPr txBox="1"/>
              <p:nvPr/>
            </p:nvSpPr>
            <p:spPr>
              <a:xfrm>
                <a:off x="454626" y="0"/>
                <a:ext cx="219135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600"/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83" name="Rectangle 85"/>
            <p:cNvGrpSpPr/>
            <p:nvPr/>
          </p:nvGrpSpPr>
          <p:grpSpPr>
            <a:xfrm>
              <a:off x="8683588" y="3898522"/>
              <a:ext cx="234523" cy="290744"/>
              <a:chOff x="0" y="0"/>
              <a:chExt cx="234521" cy="290743"/>
            </a:xfrm>
          </p:grpSpPr>
          <p:sp>
            <p:nvSpPr>
              <p:cNvPr id="481" name="Rectangle"/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2" name="T5"/>
              <p:cNvSpPr txBox="1"/>
              <p:nvPr/>
            </p:nvSpPr>
            <p:spPr>
              <a:xfrm>
                <a:off x="0" y="56471"/>
                <a:ext cx="234522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T5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51B23DE-EC3B-1048-BB54-0F5766A14AE0}"/>
                </a:ext>
              </a:extLst>
            </p:cNvPr>
            <p:cNvGrpSpPr/>
            <p:nvPr/>
          </p:nvGrpSpPr>
          <p:grpSpPr>
            <a:xfrm>
              <a:off x="8408082" y="4727133"/>
              <a:ext cx="785535" cy="506143"/>
              <a:chOff x="8445104" y="4693513"/>
              <a:chExt cx="785535" cy="506143"/>
            </a:xfrm>
          </p:grpSpPr>
          <p:sp>
            <p:nvSpPr>
              <p:cNvPr id="564" name="Gebogen verbindingslijn 64"/>
              <p:cNvSpPr/>
              <p:nvPr/>
            </p:nvSpPr>
            <p:spPr>
              <a:xfrm rot="5400000">
                <a:off x="8727044" y="4580427"/>
                <a:ext cx="221652" cy="447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599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12700" cap="flat">
                <a:solidFill>
                  <a:srgbClr val="000000"/>
                </a:solidFill>
                <a:prstDash val="sysDot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65" name="Rectangle"/>
              <p:cNvSpPr/>
              <p:nvPr/>
            </p:nvSpPr>
            <p:spPr>
              <a:xfrm>
                <a:off x="8445104" y="4915163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Rectangle"/>
              <p:cNvSpPr/>
              <p:nvPr/>
            </p:nvSpPr>
            <p:spPr>
              <a:xfrm>
                <a:off x="8892926" y="4915162"/>
                <a:ext cx="337713" cy="284493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36000" bIns="0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5" name="Rectangle"/>
            <p:cNvSpPr/>
            <p:nvPr/>
          </p:nvSpPr>
          <p:spPr>
            <a:xfrm>
              <a:off x="8460190" y="3092363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H3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3" name="Rectangle">
              <a:extLst>
                <a:ext uri="{FF2B5EF4-FFF2-40B4-BE49-F238E27FC236}">
                  <a16:creationId xmlns:a16="http://schemas.microsoft.com/office/drawing/2014/main" id="{E5F8102A-3BEE-6744-B1E6-3F0143070221}"/>
                </a:ext>
              </a:extLst>
            </p:cNvPr>
            <p:cNvSpPr/>
            <p:nvPr/>
          </p:nvSpPr>
          <p:spPr>
            <a:xfrm>
              <a:off x="8460190" y="3486978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D1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54" name="Rectangle">
              <a:extLst>
                <a:ext uri="{FF2B5EF4-FFF2-40B4-BE49-F238E27FC236}">
                  <a16:creationId xmlns:a16="http://schemas.microsoft.com/office/drawing/2014/main" id="{CC8117E2-4D35-7042-9904-7B6077C47E1C}"/>
                </a:ext>
              </a:extLst>
            </p:cNvPr>
            <p:cNvSpPr/>
            <p:nvPr/>
          </p:nvSpPr>
          <p:spPr>
            <a:xfrm>
              <a:off x="8460190" y="4356345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M3</a:t>
              </a:r>
              <a:endParaRPr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">
            <a:extLst>
              <a:ext uri="{FF2B5EF4-FFF2-40B4-BE49-F238E27FC236}">
                <a16:creationId xmlns:a16="http://schemas.microsoft.com/office/drawing/2014/main" id="{A6198EEA-9E1D-CC45-BB82-7306A1F673B7}"/>
              </a:ext>
            </a:extLst>
          </p:cNvPr>
          <p:cNvSpPr/>
          <p:nvPr/>
        </p:nvSpPr>
        <p:spPr>
          <a:xfrm>
            <a:off x="2193945" y="3051621"/>
            <a:ext cx="1272990" cy="1753388"/>
          </a:xfrm>
          <a:prstGeom prst="rect">
            <a:avLst/>
          </a:prstGeom>
          <a:solidFill>
            <a:srgbClr val="0070C0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B1">
            <a:extLst>
              <a:ext uri="{FF2B5EF4-FFF2-40B4-BE49-F238E27FC236}">
                <a16:creationId xmlns:a16="http://schemas.microsoft.com/office/drawing/2014/main" id="{11AFD02B-8B09-8D40-BD3F-9539E95CF641}"/>
              </a:ext>
            </a:extLst>
          </p:cNvPr>
          <p:cNvSpPr txBox="1"/>
          <p:nvPr/>
        </p:nvSpPr>
        <p:spPr>
          <a:xfrm>
            <a:off x="2193945" y="3051621"/>
            <a:ext cx="1272990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2000" tIns="0" rIns="0" bIns="0" numCol="1" anchor="t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r>
              <a:rPr dirty="0"/>
              <a:t>B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0" name="Rectangle">
            <a:extLst>
              <a:ext uri="{FF2B5EF4-FFF2-40B4-BE49-F238E27FC236}">
                <a16:creationId xmlns:a16="http://schemas.microsoft.com/office/drawing/2014/main" id="{05DDA87F-C85B-7F47-A78A-FEF1C05C9A8C}"/>
              </a:ext>
            </a:extLst>
          </p:cNvPr>
          <p:cNvSpPr/>
          <p:nvPr/>
        </p:nvSpPr>
        <p:spPr>
          <a:xfrm>
            <a:off x="2245099" y="3462592"/>
            <a:ext cx="1176815" cy="962308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 dirty="0"/>
          </a:p>
        </p:txBody>
      </p:sp>
      <p:sp>
        <p:nvSpPr>
          <p:cNvPr id="91" name="D1">
            <a:extLst>
              <a:ext uri="{FF2B5EF4-FFF2-40B4-BE49-F238E27FC236}">
                <a16:creationId xmlns:a16="http://schemas.microsoft.com/office/drawing/2014/main" id="{3DCD4B53-796C-8240-8A91-023AF2260E19}"/>
              </a:ext>
            </a:extLst>
          </p:cNvPr>
          <p:cNvSpPr txBox="1"/>
          <p:nvPr/>
        </p:nvSpPr>
        <p:spPr>
          <a:xfrm>
            <a:off x="2269885" y="3491446"/>
            <a:ext cx="357993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D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0706DBCE-610E-0443-9126-E71884DC86FD}"/>
              </a:ext>
            </a:extLst>
          </p:cNvPr>
          <p:cNvSpPr/>
          <p:nvPr/>
        </p:nvSpPr>
        <p:spPr>
          <a:xfrm>
            <a:off x="2245099" y="4469824"/>
            <a:ext cx="1176815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97" name="M1">
            <a:extLst>
              <a:ext uri="{FF2B5EF4-FFF2-40B4-BE49-F238E27FC236}">
                <a16:creationId xmlns:a16="http://schemas.microsoft.com/office/drawing/2014/main" id="{F3581B0E-E200-374C-B31D-90BFE6792606}"/>
              </a:ext>
            </a:extLst>
          </p:cNvPr>
          <p:cNvSpPr txBox="1"/>
          <p:nvPr/>
        </p:nvSpPr>
        <p:spPr>
          <a:xfrm>
            <a:off x="2269885" y="4491996"/>
            <a:ext cx="495495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M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A8DE7AEB-3DA8-AC4F-9244-B58D56A9ADDE}"/>
              </a:ext>
            </a:extLst>
          </p:cNvPr>
          <p:cNvSpPr/>
          <p:nvPr/>
        </p:nvSpPr>
        <p:spPr>
          <a:xfrm>
            <a:off x="2704235" y="3139091"/>
            <a:ext cx="717679" cy="290566"/>
          </a:xfrm>
          <a:prstGeom prst="rect">
            <a:avLst/>
          </a:prstGeom>
          <a:solidFill>
            <a:schemeClr val="bg1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72000" tIns="45719" rIns="45719" bIns="45719" numCol="1" anchor="t">
            <a:noAutofit/>
          </a:bodyPr>
          <a:lstStyle/>
          <a:p>
            <a:pPr>
              <a:defRPr sz="1600">
                <a:solidFill>
                  <a:srgbClr val="002060"/>
                </a:solidFill>
              </a:defRPr>
            </a:pPr>
            <a:endParaRPr/>
          </a:p>
        </p:txBody>
      </p:sp>
      <p:sp>
        <p:nvSpPr>
          <p:cNvPr id="100" name="H1">
            <a:extLst>
              <a:ext uri="{FF2B5EF4-FFF2-40B4-BE49-F238E27FC236}">
                <a16:creationId xmlns:a16="http://schemas.microsoft.com/office/drawing/2014/main" id="{E91DE5FB-C476-0640-B885-3E394B84BBE1}"/>
              </a:ext>
            </a:extLst>
          </p:cNvPr>
          <p:cNvSpPr txBox="1"/>
          <p:nvPr/>
        </p:nvSpPr>
        <p:spPr>
          <a:xfrm>
            <a:off x="2712947" y="3161263"/>
            <a:ext cx="285244" cy="24622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0" rIns="0" bIns="0" numCol="1" anchor="t">
            <a:spAutoFit/>
          </a:bodyPr>
          <a:lstStyle>
            <a:lvl1pPr>
              <a:defRPr sz="1600">
                <a:solidFill>
                  <a:srgbClr val="002060"/>
                </a:solidFill>
              </a:defRPr>
            </a:lvl1pPr>
          </a:lstStyle>
          <a:p>
            <a:r>
              <a:rPr dirty="0"/>
              <a:t>H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2FAF4-FED2-7649-ADFD-2A865162AF51}"/>
              </a:ext>
            </a:extLst>
          </p:cNvPr>
          <p:cNvSpPr txBox="1"/>
          <p:nvPr/>
        </p:nvSpPr>
        <p:spPr>
          <a:xfrm>
            <a:off x="2456953" y="3767830"/>
            <a:ext cx="83291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(genesis)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2F716AA-2E8D-5049-AD5D-65DB9CF296D3}"/>
              </a:ext>
            </a:extLst>
          </p:cNvPr>
          <p:cNvCxnSpPr>
            <a:cxnSpLocks/>
          </p:cNvCxnSpPr>
          <p:nvPr/>
        </p:nvCxnSpPr>
        <p:spPr>
          <a:xfrm rot="10800000">
            <a:off x="3225615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25BD4AEE-F578-F948-BF57-245B4A674D5B}"/>
              </a:ext>
            </a:extLst>
          </p:cNvPr>
          <p:cNvCxnSpPr>
            <a:cxnSpLocks/>
          </p:cNvCxnSpPr>
          <p:nvPr/>
        </p:nvCxnSpPr>
        <p:spPr>
          <a:xfrm rot="10800000">
            <a:off x="4642429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F91FC3D3-58C0-EA4E-844A-01D570BCD77A}"/>
              </a:ext>
            </a:extLst>
          </p:cNvPr>
          <p:cNvCxnSpPr>
            <a:cxnSpLocks/>
          </p:cNvCxnSpPr>
          <p:nvPr/>
        </p:nvCxnSpPr>
        <p:spPr>
          <a:xfrm rot="10800000">
            <a:off x="6059243" y="3128895"/>
            <a:ext cx="1054575" cy="6350"/>
          </a:xfrm>
          <a:prstGeom prst="bentConnector4">
            <a:avLst>
              <a:gd name="adj1" fmla="val -850"/>
              <a:gd name="adj2" fmla="val 3700000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068661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Rectangle 6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1D2CD7-DD7C-5546-B654-9C5AE891E7A8}"/>
              </a:ext>
            </a:extLst>
          </p:cNvPr>
          <p:cNvGrpSpPr/>
          <p:nvPr/>
        </p:nvGrpSpPr>
        <p:grpSpPr>
          <a:xfrm>
            <a:off x="1897324" y="2411886"/>
            <a:ext cx="8756587" cy="2809440"/>
            <a:chOff x="1883663" y="2204207"/>
            <a:chExt cx="8756587" cy="2809440"/>
          </a:xfrm>
        </p:grpSpPr>
        <p:sp>
          <p:nvSpPr>
            <p:cNvPr id="16" name="Can 15">
              <a:extLst>
                <a:ext uri="{FF2B5EF4-FFF2-40B4-BE49-F238E27FC236}">
                  <a16:creationId xmlns:a16="http://schemas.microsoft.com/office/drawing/2014/main" id="{694C10B8-6E4C-274A-9957-F0921C119457}"/>
                </a:ext>
              </a:extLst>
            </p:cNvPr>
            <p:cNvSpPr/>
            <p:nvPr/>
          </p:nvSpPr>
          <p:spPr>
            <a:xfrm>
              <a:off x="1883663" y="2763046"/>
              <a:ext cx="5441123" cy="2107119"/>
            </a:xfrm>
            <a:prstGeom prst="can">
              <a:avLst/>
            </a:prstGeom>
            <a:solidFill>
              <a:srgbClr val="4C8FCF"/>
            </a:solidFill>
            <a:ln w="19050" cap="flat">
              <a:solidFill>
                <a:schemeClr val="tx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0" rIns="45719" bIns="180000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44" name="Rectangle"/>
            <p:cNvSpPr/>
            <p:nvPr/>
          </p:nvSpPr>
          <p:spPr>
            <a:xfrm>
              <a:off x="1978962" y="3417955"/>
              <a:ext cx="2699309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{key=CAR1, value=Audi}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23D0260-5FEE-3A42-9E82-BECBDFED277B}"/>
                </a:ext>
              </a:extLst>
            </p:cNvPr>
            <p:cNvSpPr txBox="1"/>
            <p:nvPr/>
          </p:nvSpPr>
          <p:spPr>
            <a:xfrm>
              <a:off x="6122417" y="4279518"/>
              <a:ext cx="371253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W</a:t>
              </a:r>
            </a:p>
          </p:txBody>
        </p:sp>
        <p:sp>
          <p:nvSpPr>
            <p:cNvPr id="9" name="Rectangle">
              <a:extLst>
                <a:ext uri="{FF2B5EF4-FFF2-40B4-BE49-F238E27FC236}">
                  <a16:creationId xmlns:a16="http://schemas.microsoft.com/office/drawing/2014/main" id="{7C2E7EE7-37A4-AB47-ABC2-927643C30C5A}"/>
                </a:ext>
              </a:extLst>
            </p:cNvPr>
            <p:cNvSpPr/>
            <p:nvPr/>
          </p:nvSpPr>
          <p:spPr>
            <a:xfrm>
              <a:off x="1978962" y="3897574"/>
              <a:ext cx="5196537" cy="381944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108000" tIns="288000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{key= CAR2, value = {type: BMW, color: red, owner: Jane}} </a:t>
              </a:r>
              <a:r>
                <a:rPr lang="en-GB" sz="1400" b="1" dirty="0">
                  <a:solidFill>
                    <a:srgbClr val="FF0000"/>
                  </a:solidFill>
                </a:rPr>
                <a:t>version=0</a:t>
              </a:r>
              <a:r>
                <a:rPr lang="en-GB" sz="1400" dirty="0">
                  <a:solidFill>
                    <a:srgbClr val="FF0000"/>
                  </a:solidFill>
                </a:rPr>
                <a:t> 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243EF29-EEA3-724C-A190-F90601145BD3}"/>
                </a:ext>
              </a:extLst>
            </p:cNvPr>
            <p:cNvGrpSpPr/>
            <p:nvPr/>
          </p:nvGrpSpPr>
          <p:grpSpPr>
            <a:xfrm>
              <a:off x="7431793" y="2204207"/>
              <a:ext cx="3208457" cy="2809440"/>
              <a:chOff x="7428668" y="2792245"/>
              <a:chExt cx="3208457" cy="2809440"/>
            </a:xfrm>
          </p:grpSpPr>
          <p:graphicFrame>
            <p:nvGraphicFramePr>
              <p:cNvPr id="647" name="Table 53"/>
              <p:cNvGraphicFramePr/>
              <p:nvPr>
                <p:extLst>
                  <p:ext uri="{D42A27DB-BD31-4B8C-83A1-F6EECF244321}">
                    <p14:modId xmlns:p14="http://schemas.microsoft.com/office/powerpoint/2010/main" val="3586406801"/>
                  </p:ext>
                </p:extLst>
              </p:nvPr>
            </p:nvGraphicFramePr>
            <p:xfrm>
              <a:off x="7428668" y="2792245"/>
              <a:ext cx="3208457" cy="2809440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664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0852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Ledger w</a:t>
                          </a:r>
                          <a:r>
                            <a:rPr sz="1200" dirty="0"/>
                            <a:t>orld state</a:t>
                          </a:r>
                        </a:p>
                      </a:txBody>
                      <a:tcPr marL="45720" marR="45720" marT="216000" marB="21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simple value, </a:t>
                          </a:r>
                          <a:r>
                            <a:rPr lang="en-US" sz="1200" b="1" dirty="0"/>
                            <a:t>V</a:t>
                          </a:r>
                          <a:r>
                            <a:rPr lang="en-US" sz="1200" dirty="0"/>
                            <a:t>.  The state is at version 0.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 sz="1800"/>
                          </a:pPr>
                          <a:r>
                            <a:rPr lang="en-US" sz="1200" dirty="0"/>
                            <a:t>A ledger state with </a:t>
                          </a:r>
                          <a:r>
                            <a:rPr lang="en-US" sz="1200" b="1" dirty="0"/>
                            <a:t>key=K</a:t>
                          </a:r>
                          <a:r>
                            <a:rPr lang="en-US" sz="1200" dirty="0"/>
                            <a:t>. It contains a set of facts expressed as a set of key-value pairs {</a:t>
                          </a:r>
                          <a:r>
                            <a:rPr lang="en-US" sz="1200" b="1" dirty="0"/>
                            <a:t>KV}.</a:t>
                          </a:r>
                          <a:r>
                            <a:rPr lang="en-US" sz="1200" b="0" dirty="0"/>
                            <a:t> The state is at version 0.</a:t>
                          </a:r>
                          <a:endParaRPr lang="en-US" sz="1200" dirty="0"/>
                        </a:p>
                      </a:txBody>
                      <a:tcPr marL="45720" marR="4572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6919487"/>
                      </a:ext>
                    </a:extLst>
                  </a:tr>
                </a:tbl>
              </a:graphicData>
            </a:graphic>
          </p:graphicFrame>
          <p:sp>
            <p:nvSpPr>
              <p:cNvPr id="648" name="Rectangle 7"/>
              <p:cNvSpPr/>
              <p:nvPr/>
            </p:nvSpPr>
            <p:spPr>
              <a:xfrm>
                <a:off x="7614025" y="3693829"/>
                <a:ext cx="1278536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</a:t>
                </a:r>
                <a:r>
                  <a:rPr lang="en-US" b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an 16">
                <a:extLst>
                  <a:ext uri="{FF2B5EF4-FFF2-40B4-BE49-F238E27FC236}">
                    <a16:creationId xmlns:a16="http://schemas.microsoft.com/office/drawing/2014/main" id="{36CE1656-46D4-3B42-BF4C-018EBA9CAD64}"/>
                  </a:ext>
                </a:extLst>
              </p:cNvPr>
              <p:cNvSpPr/>
              <p:nvPr/>
            </p:nvSpPr>
            <p:spPr>
              <a:xfrm>
                <a:off x="7990291" y="2869805"/>
                <a:ext cx="526013" cy="458137"/>
              </a:xfrm>
              <a:prstGeom prst="can">
                <a:avLst/>
              </a:prstGeom>
              <a:solidFill>
                <a:srgbClr val="4C8FCF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36000" rIns="45719" bIns="36000" numCol="1" spcCol="38100" rtlCol="0" anchor="ctr">
                <a:spAutoFit/>
              </a:bodyPr>
              <a:lstStyle/>
              <a:p>
                <a:pPr marL="0" marR="0" indent="0" algn="ctr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chemeClr val="bg1"/>
                    </a:solidFill>
                  </a:rPr>
                  <a:t>W</a:t>
                </a: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5FD264D-4812-5748-8994-40C032D0E82F}"/>
                  </a:ext>
                </a:extLst>
              </p:cNvPr>
              <p:cNvSpPr/>
              <p:nvPr/>
            </p:nvSpPr>
            <p:spPr>
              <a:xfrm>
                <a:off x="7495152" y="4804681"/>
                <a:ext cx="1516281" cy="446588"/>
              </a:xfrm>
              <a:prstGeom prst="rect">
                <a:avLst/>
              </a:prstGeom>
              <a:solidFill>
                <a:srgbClr val="FFF3CC"/>
              </a:solidFill>
              <a:ln w="12700">
                <a:solidFill>
                  <a:srgbClr val="00488F"/>
                </a:solidFill>
                <a:miter/>
              </a:ln>
            </p:spPr>
            <p:txBody>
              <a:bodyPr lIns="45719" rIns="45719" anchor="ctr"/>
              <a:lstStyle/>
              <a:p>
                <a:pPr>
                  <a:defRPr sz="1200">
                    <a:solidFill>
                      <a:srgbClr val="00488F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{key=</a:t>
                </a:r>
                <a:r>
                  <a:rPr lang="en-US" b="1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, value = {</a:t>
                </a:r>
                <a:r>
                  <a:rPr lang="en-US" b="1" dirty="0">
                    <a:solidFill>
                      <a:schemeClr val="tx1"/>
                    </a:solidFill>
                  </a:rPr>
                  <a:t>KV</a:t>
                </a:r>
                <a:r>
                  <a:rPr lang="en-US" dirty="0">
                    <a:solidFill>
                      <a:schemeClr val="tx1"/>
                    </a:solidFill>
                  </a:rPr>
                  <a:t>} }</a:t>
                </a:r>
              </a:p>
              <a:p>
                <a:pPr algn="ctr">
                  <a:defRPr sz="1200">
                    <a:solidFill>
                      <a:srgbClr val="00488F"/>
                    </a:solidFill>
                  </a:defRPr>
                </a:pPr>
                <a:r>
                  <a:rPr lang="en-GB" sz="1200" b="1" dirty="0">
                    <a:solidFill>
                      <a:srgbClr val="FF0000"/>
                    </a:solidFill>
                  </a:rPr>
                  <a:t>version=0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516B22B-C8AC-764C-92E4-8201E90CC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3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Title 1"/>
          <p:cNvSpPr txBox="1">
            <a:spLocks noGrp="1"/>
          </p:cNvSpPr>
          <p:nvPr>
            <p:ph type="title"/>
          </p:nvPr>
        </p:nvSpPr>
        <p:spPr>
          <a:xfrm>
            <a:off x="695325" y="728662"/>
            <a:ext cx="10801350" cy="13032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4</a:t>
            </a:r>
            <a:endParaRPr dirty="0"/>
          </a:p>
        </p:txBody>
      </p:sp>
      <p:sp>
        <p:nvSpPr>
          <p:cNvPr id="57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835400" y="6404290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635" name="Rectangle 25"/>
          <p:cNvSpPr/>
          <p:nvPr/>
        </p:nvSpPr>
        <p:spPr>
          <a:xfrm>
            <a:off x="1803978" y="1803810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F3A183-08CD-4D4C-848F-0B0D01D30A6F}"/>
              </a:ext>
            </a:extLst>
          </p:cNvPr>
          <p:cNvGrpSpPr/>
          <p:nvPr/>
        </p:nvGrpSpPr>
        <p:grpSpPr>
          <a:xfrm>
            <a:off x="2130728" y="2622690"/>
            <a:ext cx="8289780" cy="2394427"/>
            <a:chOff x="2225702" y="2617709"/>
            <a:chExt cx="8289780" cy="2394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9554440-447F-BD4D-BCEC-A7C4786E80A8}"/>
                </a:ext>
              </a:extLst>
            </p:cNvPr>
            <p:cNvGrpSpPr/>
            <p:nvPr/>
          </p:nvGrpSpPr>
          <p:grpSpPr>
            <a:xfrm>
              <a:off x="2225702" y="2923088"/>
              <a:ext cx="1272990" cy="1753388"/>
              <a:chOff x="2225702" y="2923088"/>
              <a:chExt cx="1272990" cy="1753388"/>
            </a:xfrm>
          </p:grpSpPr>
          <p:sp>
            <p:nvSpPr>
              <p:cNvPr id="66" name="Rectangle">
                <a:extLst>
                  <a:ext uri="{FF2B5EF4-FFF2-40B4-BE49-F238E27FC236}">
                    <a16:creationId xmlns:a16="http://schemas.microsoft.com/office/drawing/2014/main" id="{394D78C6-9E91-1444-A8CE-C80DEE608B4A}"/>
                  </a:ext>
                </a:extLst>
              </p:cNvPr>
              <p:cNvSpPr/>
              <p:nvPr/>
            </p:nvSpPr>
            <p:spPr>
              <a:xfrm>
                <a:off x="2225702" y="2923088"/>
                <a:ext cx="1272990" cy="1753388"/>
              </a:xfrm>
              <a:prstGeom prst="rect">
                <a:avLst/>
              </a:prstGeom>
              <a:solidFill>
                <a:srgbClr val="0070C0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" name="B1">
                <a:extLst>
                  <a:ext uri="{FF2B5EF4-FFF2-40B4-BE49-F238E27FC236}">
                    <a16:creationId xmlns:a16="http://schemas.microsoft.com/office/drawing/2014/main" id="{A4D31FBE-3B98-E949-9FD4-D0C1F7E7EFFE}"/>
                  </a:ext>
                </a:extLst>
              </p:cNvPr>
              <p:cNvSpPr txBox="1"/>
              <p:nvPr/>
            </p:nvSpPr>
            <p:spPr>
              <a:xfrm>
                <a:off x="2225702" y="2923088"/>
                <a:ext cx="1272990" cy="2462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72000" tIns="0" rIns="0" bIns="0" numCol="1" anchor="t">
                <a:spAutoFit/>
              </a:bodyPr>
              <a:lstStyle>
                <a:lvl1pPr>
                  <a:defRPr sz="1600"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B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68" name="Rectangle">
                <a:extLst>
                  <a:ext uri="{FF2B5EF4-FFF2-40B4-BE49-F238E27FC236}">
                    <a16:creationId xmlns:a16="http://schemas.microsoft.com/office/drawing/2014/main" id="{7DDBACFE-D4BD-3345-9BAD-4B8131397F58}"/>
                  </a:ext>
                </a:extLst>
              </p:cNvPr>
              <p:cNvSpPr/>
              <p:nvPr/>
            </p:nvSpPr>
            <p:spPr>
              <a:xfrm>
                <a:off x="2276856" y="3334059"/>
                <a:ext cx="1176815" cy="96230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69" name="D1">
                <a:extLst>
                  <a:ext uri="{FF2B5EF4-FFF2-40B4-BE49-F238E27FC236}">
                    <a16:creationId xmlns:a16="http://schemas.microsoft.com/office/drawing/2014/main" id="{06E2D567-C3D5-DA46-AC04-C6D21AFD9240}"/>
                  </a:ext>
                </a:extLst>
              </p:cNvPr>
              <p:cNvSpPr txBox="1"/>
              <p:nvPr/>
            </p:nvSpPr>
            <p:spPr>
              <a:xfrm>
                <a:off x="2301642" y="3362913"/>
                <a:ext cx="357993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D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C77C9E85-694D-4E4F-BFEA-C543467F971B}"/>
                  </a:ext>
                </a:extLst>
              </p:cNvPr>
              <p:cNvSpPr/>
              <p:nvPr/>
            </p:nvSpPr>
            <p:spPr>
              <a:xfrm>
                <a:off x="2330218" y="3669549"/>
                <a:ext cx="234527" cy="290748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71" name="T1">
                <a:extLst>
                  <a:ext uri="{FF2B5EF4-FFF2-40B4-BE49-F238E27FC236}">
                    <a16:creationId xmlns:a16="http://schemas.microsoft.com/office/drawing/2014/main" id="{EAD11BCE-BD43-3E42-AA22-D1AAC90B1BA4}"/>
                  </a:ext>
                </a:extLst>
              </p:cNvPr>
              <p:cNvSpPr txBox="1"/>
              <p:nvPr/>
            </p:nvSpPr>
            <p:spPr>
              <a:xfrm>
                <a:off x="2330218" y="3722591"/>
                <a:ext cx="234527" cy="184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</a:t>
                </a:r>
                <a:r>
                  <a:rPr lang="en-US" dirty="0"/>
                  <a:t>5</a:t>
                </a:r>
                <a:endParaRPr dirty="0"/>
              </a:p>
            </p:txBody>
          </p:sp>
          <p:grpSp>
            <p:nvGrpSpPr>
              <p:cNvPr id="72" name="Rectangle 46">
                <a:extLst>
                  <a:ext uri="{FF2B5EF4-FFF2-40B4-BE49-F238E27FC236}">
                    <a16:creationId xmlns:a16="http://schemas.microsoft.com/office/drawing/2014/main" id="{3D7F7A86-EEC9-D246-B907-8BACDB38321B}"/>
                  </a:ext>
                </a:extLst>
              </p:cNvPr>
              <p:cNvGrpSpPr/>
              <p:nvPr/>
            </p:nvGrpSpPr>
            <p:grpSpPr>
              <a:xfrm>
                <a:off x="2608739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5" name="Rectangle">
                  <a:extLst>
                    <a:ext uri="{FF2B5EF4-FFF2-40B4-BE49-F238E27FC236}">
                      <a16:creationId xmlns:a16="http://schemas.microsoft.com/office/drawing/2014/main" id="{98F70FF1-8B06-3B40-9FAF-C0D667741A79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T2">
                  <a:extLst>
                    <a:ext uri="{FF2B5EF4-FFF2-40B4-BE49-F238E27FC236}">
                      <a16:creationId xmlns:a16="http://schemas.microsoft.com/office/drawing/2014/main" id="{A5A9EEB0-33DE-DF41-98F7-1938699312CC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6</a:t>
                  </a:r>
                  <a:endParaRPr dirty="0"/>
                </a:p>
              </p:txBody>
            </p:sp>
          </p:grpSp>
          <p:grpSp>
            <p:nvGrpSpPr>
              <p:cNvPr id="73" name="Rectangle 47">
                <a:extLst>
                  <a:ext uri="{FF2B5EF4-FFF2-40B4-BE49-F238E27FC236}">
                    <a16:creationId xmlns:a16="http://schemas.microsoft.com/office/drawing/2014/main" id="{7810CAB4-CBE3-7E41-81FF-EDA2A765600A}"/>
                  </a:ext>
                </a:extLst>
              </p:cNvPr>
              <p:cNvGrpSpPr/>
              <p:nvPr/>
            </p:nvGrpSpPr>
            <p:grpSpPr>
              <a:xfrm>
                <a:off x="2887260" y="3669549"/>
                <a:ext cx="234526" cy="290748"/>
                <a:chOff x="-1" y="-1"/>
                <a:chExt cx="234525" cy="290745"/>
              </a:xfrm>
            </p:grpSpPr>
            <p:sp>
              <p:nvSpPr>
                <p:cNvPr id="93" name="Rectangle">
                  <a:extLst>
                    <a:ext uri="{FF2B5EF4-FFF2-40B4-BE49-F238E27FC236}">
                      <a16:creationId xmlns:a16="http://schemas.microsoft.com/office/drawing/2014/main" id="{69D51A30-6CE9-6B4A-9FE6-38C059398E3D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234525" cy="290745"/>
                </a:xfrm>
                <a:prstGeom prst="rect">
                  <a:avLst/>
                </a:prstGeom>
                <a:solidFill>
                  <a:srgbClr val="FFF2CC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002060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T3">
                  <a:extLst>
                    <a:ext uri="{FF2B5EF4-FFF2-40B4-BE49-F238E27FC236}">
                      <a16:creationId xmlns:a16="http://schemas.microsoft.com/office/drawing/2014/main" id="{E8759D28-DDD7-F447-A7DB-3BAC394ABB30}"/>
                    </a:ext>
                  </a:extLst>
                </p:cNvPr>
                <p:cNvSpPr txBox="1"/>
                <p:nvPr/>
              </p:nvSpPr>
              <p:spPr>
                <a:xfrm>
                  <a:off x="-1" y="53040"/>
                  <a:ext cx="234525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dirty="0"/>
                    <a:t>T</a:t>
                  </a:r>
                  <a:r>
                    <a:rPr lang="en-US" dirty="0"/>
                    <a:t>7</a:t>
                  </a:r>
                  <a:endParaRPr dirty="0"/>
                </a:p>
              </p:txBody>
            </p:sp>
          </p:grpSp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62C6B17E-6253-1946-BEA5-3855F667D4D9}"/>
                  </a:ext>
                </a:extLst>
              </p:cNvPr>
              <p:cNvSpPr/>
              <p:nvPr/>
            </p:nvSpPr>
            <p:spPr>
              <a:xfrm>
                <a:off x="2276856" y="4341291"/>
                <a:ext cx="1176815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5" name="M1">
                <a:extLst>
                  <a:ext uri="{FF2B5EF4-FFF2-40B4-BE49-F238E27FC236}">
                    <a16:creationId xmlns:a16="http://schemas.microsoft.com/office/drawing/2014/main" id="{4E363B68-3E6D-5F47-8BE2-B5C93BB1F820}"/>
                  </a:ext>
                </a:extLst>
              </p:cNvPr>
              <p:cNvSpPr txBox="1"/>
              <p:nvPr/>
            </p:nvSpPr>
            <p:spPr>
              <a:xfrm>
                <a:off x="2301642" y="4363463"/>
                <a:ext cx="495495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M</a:t>
                </a:r>
                <a:r>
                  <a:rPr lang="en-US" dirty="0"/>
                  <a:t>2</a:t>
                </a:r>
                <a:endParaRPr dirty="0"/>
              </a:p>
            </p:txBody>
          </p:sp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EA8F446-AF97-094F-9760-4B34CBC5C8B1}"/>
                  </a:ext>
                </a:extLst>
              </p:cNvPr>
              <p:cNvSpPr/>
              <p:nvPr/>
            </p:nvSpPr>
            <p:spPr>
              <a:xfrm>
                <a:off x="2735992" y="3010558"/>
                <a:ext cx="717679" cy="290566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77" name="H1">
                <a:extLst>
                  <a:ext uri="{FF2B5EF4-FFF2-40B4-BE49-F238E27FC236}">
                    <a16:creationId xmlns:a16="http://schemas.microsoft.com/office/drawing/2014/main" id="{7091CBC4-3662-DE46-867B-E5F4B729FC47}"/>
                  </a:ext>
                </a:extLst>
              </p:cNvPr>
              <p:cNvSpPr txBox="1"/>
              <p:nvPr/>
            </p:nvSpPr>
            <p:spPr>
              <a:xfrm>
                <a:off x="2744704" y="3032730"/>
                <a:ext cx="285244" cy="246221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36000" tIns="0" rIns="0" bIns="0" numCol="1" anchor="t">
                <a:spAutoFit/>
              </a:bodyPr>
              <a:lstStyle>
                <a:lvl1pPr>
                  <a:defRPr sz="16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H</a:t>
                </a:r>
                <a:r>
                  <a:rPr lang="en-US" dirty="0"/>
                  <a:t>2</a:t>
                </a:r>
                <a:endParaRPr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E71F995-7265-8847-96CC-8AE24006ECE4}"/>
                </a:ext>
              </a:extLst>
            </p:cNvPr>
            <p:cNvGrpSpPr/>
            <p:nvPr/>
          </p:nvGrpSpPr>
          <p:grpSpPr>
            <a:xfrm>
              <a:off x="4381618" y="2617709"/>
              <a:ext cx="3139385" cy="2394427"/>
              <a:chOff x="4376505" y="2596539"/>
              <a:chExt cx="3139385" cy="239442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6F8898-7AFC-5D4A-B1DD-6A048E8A965F}"/>
                  </a:ext>
                </a:extLst>
              </p:cNvPr>
              <p:cNvSpPr/>
              <p:nvPr/>
            </p:nvSpPr>
            <p:spPr>
              <a:xfrm>
                <a:off x="4376505" y="2596540"/>
                <a:ext cx="3139385" cy="2394426"/>
              </a:xfrm>
              <a:prstGeom prst="rect">
                <a:avLst/>
              </a:prstGeom>
              <a:solidFill>
                <a:srgbClr val="DBE4F3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2A29366B-EEC9-BA47-9974-F43DB3AF3115}"/>
                  </a:ext>
                </a:extLst>
              </p:cNvPr>
              <p:cNvSpPr/>
              <p:nvPr/>
            </p:nvSpPr>
            <p:spPr>
              <a:xfrm>
                <a:off x="5024731" y="2803907"/>
                <a:ext cx="2268932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BD71D21-EE2E-2F40-84DA-6E4167C6DE9D}"/>
                  </a:ext>
                </a:extLst>
              </p:cNvPr>
              <p:cNvSpPr/>
              <p:nvPr/>
            </p:nvSpPr>
            <p:spPr>
              <a:xfrm>
                <a:off x="4377387" y="2596539"/>
                <a:ext cx="5325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H2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E50E8C7-5FA8-3F45-9494-EE514B12B5BC}"/>
                  </a:ext>
                </a:extLst>
              </p:cNvPr>
              <p:cNvSpPr/>
              <p:nvPr/>
            </p:nvSpPr>
            <p:spPr>
              <a:xfrm>
                <a:off x="5944012" y="2872758"/>
                <a:ext cx="13308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1200" dirty="0">
                    <a:solidFill>
                      <a:schemeClr val="tx1"/>
                    </a:solidFill>
                  </a:rPr>
                  <a:t>(block number) </a:t>
                </a:r>
                <a:r>
                  <a:rPr lang="en-GB" sz="2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9" name="Rectangle">
                <a:extLst>
                  <a:ext uri="{FF2B5EF4-FFF2-40B4-BE49-F238E27FC236}">
                    <a16:creationId xmlns:a16="http://schemas.microsoft.com/office/drawing/2014/main" id="{6E1EE612-927B-E348-A36B-B7E13E5FA9C5}"/>
                  </a:ext>
                </a:extLst>
              </p:cNvPr>
              <p:cNvSpPr/>
              <p:nvPr/>
            </p:nvSpPr>
            <p:spPr>
              <a:xfrm>
                <a:off x="4571012" y="4204068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8BFEC2CA-9220-F84C-B31E-0761FBF7ED16}"/>
                  </a:ext>
                </a:extLst>
              </p:cNvPr>
              <p:cNvSpPr/>
              <p:nvPr/>
            </p:nvSpPr>
            <p:spPr>
              <a:xfrm>
                <a:off x="4567833" y="4283767"/>
                <a:ext cx="20890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PH1 </a:t>
                </a:r>
                <a:r>
                  <a:rPr lang="en-GB" sz="1200" dirty="0">
                    <a:solidFill>
                      <a:schemeClr val="tx1"/>
                    </a:solidFill>
                  </a:rPr>
                  <a:t>(previous block hash)</a:t>
                </a:r>
              </a:p>
            </p:txBody>
          </p:sp>
          <p:sp>
            <p:nvSpPr>
              <p:cNvPr id="91" name="Rectangle">
                <a:extLst>
                  <a:ext uri="{FF2B5EF4-FFF2-40B4-BE49-F238E27FC236}">
                    <a16:creationId xmlns:a16="http://schemas.microsoft.com/office/drawing/2014/main" id="{143C82BC-B2CA-1343-8EEA-839DEDB77A00}"/>
                  </a:ext>
                </a:extLst>
              </p:cNvPr>
              <p:cNvSpPr/>
              <p:nvPr/>
            </p:nvSpPr>
            <p:spPr>
              <a:xfrm>
                <a:off x="4571012" y="3512927"/>
                <a:ext cx="2722651" cy="608394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lIns="72000" tIns="45719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CEAA9A-883A-F14A-B05E-EC2D67412B0A}"/>
                  </a:ext>
                </a:extLst>
              </p:cNvPr>
              <p:cNvSpPr/>
              <p:nvPr/>
            </p:nvSpPr>
            <p:spPr>
              <a:xfrm>
                <a:off x="4547832" y="3590852"/>
                <a:ext cx="2016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CH2 </a:t>
                </a:r>
                <a:r>
                  <a:rPr lang="en-GB" sz="1200" dirty="0">
                    <a:solidFill>
                      <a:schemeClr val="tx1"/>
                    </a:solidFill>
                  </a:rPr>
                  <a:t>(current block hash)</a:t>
                </a:r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3F165-AA69-024A-889D-1DDA1CA148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6583" y="2658992"/>
              <a:ext cx="922920" cy="36391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1A6800-59CA-FE4E-B1B0-B6CC8CD91F6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702" y="3304875"/>
              <a:ext cx="937250" cy="1645862"/>
            </a:xfrm>
            <a:prstGeom prst="line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3DE7-1E83-CB4E-AD7E-41E0CFFA8698}"/>
                </a:ext>
              </a:extLst>
            </p:cNvPr>
            <p:cNvGrpSpPr/>
            <p:nvPr/>
          </p:nvGrpSpPr>
          <p:grpSpPr>
            <a:xfrm>
              <a:off x="7752778" y="2709388"/>
              <a:ext cx="2762704" cy="2271639"/>
              <a:chOff x="7759127" y="2709388"/>
              <a:chExt cx="2762704" cy="2271639"/>
            </a:xfrm>
          </p:grpSpPr>
          <p:graphicFrame>
            <p:nvGraphicFramePr>
              <p:cNvPr id="126" name="Table 53">
                <a:extLst>
                  <a:ext uri="{FF2B5EF4-FFF2-40B4-BE49-F238E27FC236}">
                    <a16:creationId xmlns:a16="http://schemas.microsoft.com/office/drawing/2014/main" id="{7BEDF744-C9C3-C948-860A-482864490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4080025"/>
                  </p:ext>
                </p:extLst>
              </p:nvPr>
            </p:nvGraphicFramePr>
            <p:xfrm>
              <a:off x="7759127" y="2709388"/>
              <a:ext cx="2762704" cy="227163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10417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0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677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header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Block number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3380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Hash of current block transactions</a:t>
                          </a:r>
                          <a:endParaRPr sz="1200"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6719">
                    <a:tc>
                      <a:txBody>
                        <a:bodyPr/>
                        <a:lstStyle/>
                        <a:p>
                          <a:endParaRPr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defRPr sz="1800"/>
                          </a:pPr>
                          <a:r>
                            <a:rPr lang="en-US" sz="1200" dirty="0"/>
                            <a:t>Copy of hash from previous block</a:t>
                          </a:r>
                          <a:endParaRPr sz="1200" dirty="0"/>
                        </a:p>
                      </a:txBody>
                      <a:tcPr marL="45720" marR="45720" marT="3600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>
                          <a:solidFill>
                            <a:srgbClr val="000000"/>
                          </a:solidFill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marL="45720" marR="45720" anchor="ctr" horzOverflow="overflow">
                        <a:lnL w="12700">
                          <a:solidFill>
                            <a:srgbClr val="000000"/>
                          </a:solidFill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V2 is detailed view of  H2</a:t>
                          </a:r>
                          <a:endParaRPr dirty="0"/>
                        </a:p>
                      </a:txBody>
                      <a:tcPr marL="45720" marR="45720" marT="144000" marB="108000"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>
                          <a:solidFill>
                            <a:srgbClr val="000000"/>
                          </a:solidFill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rgbClr val="000000"/>
                          </a:solidFill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76387819"/>
                      </a:ext>
                    </a:extLst>
                  </a:tr>
                </a:tbl>
              </a:graphicData>
            </a:graphic>
          </p:graphicFrame>
          <p:grpSp>
            <p:nvGrpSpPr>
              <p:cNvPr id="127" name="Rectangle 85">
                <a:extLst>
                  <a:ext uri="{FF2B5EF4-FFF2-40B4-BE49-F238E27FC236}">
                    <a16:creationId xmlns:a16="http://schemas.microsoft.com/office/drawing/2014/main" id="{64D80B90-EBC6-0B48-96DE-AB051907690C}"/>
                  </a:ext>
                </a:extLst>
              </p:cNvPr>
              <p:cNvGrpSpPr/>
              <p:nvPr/>
            </p:nvGrpSpPr>
            <p:grpSpPr>
              <a:xfrm>
                <a:off x="8182727" y="2792055"/>
                <a:ext cx="234524" cy="290746"/>
                <a:chOff x="0" y="-1"/>
                <a:chExt cx="234522" cy="290745"/>
              </a:xfrm>
            </p:grpSpPr>
            <p:sp>
              <p:nvSpPr>
                <p:cNvPr id="134" name="Rectangle">
                  <a:extLst>
                    <a:ext uri="{FF2B5EF4-FFF2-40B4-BE49-F238E27FC236}">
                      <a16:creationId xmlns:a16="http://schemas.microsoft.com/office/drawing/2014/main" id="{28E8BAEE-A968-F540-AE48-A75104C2C0F0}"/>
                    </a:ext>
                  </a:extLst>
                </p:cNvPr>
                <p:cNvSpPr/>
                <p:nvPr/>
              </p:nvSpPr>
              <p:spPr>
                <a:xfrm>
                  <a:off x="0" y="-1"/>
                  <a:ext cx="234522" cy="290745"/>
                </a:xfrm>
                <a:prstGeom prst="rect">
                  <a:avLst/>
                </a:prstGeom>
                <a:solidFill>
                  <a:srgbClr val="DBE4F3"/>
                </a:solidFill>
                <a:ln w="1270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T5">
                  <a:extLst>
                    <a:ext uri="{FF2B5EF4-FFF2-40B4-BE49-F238E27FC236}">
                      <a16:creationId xmlns:a16="http://schemas.microsoft.com/office/drawing/2014/main" id="{A8E5004C-A8F8-8E44-B673-6CF8C12834A3}"/>
                    </a:ext>
                  </a:extLst>
                </p:cNvPr>
                <p:cNvSpPr txBox="1"/>
                <p:nvPr/>
              </p:nvSpPr>
              <p:spPr>
                <a:xfrm>
                  <a:off x="0" y="53039"/>
                  <a:ext cx="234522" cy="1846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defRPr sz="1200">
                      <a:solidFill>
                        <a:srgbClr val="002060"/>
                      </a:solidFill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</a:rPr>
                    <a:t>H2</a:t>
                  </a:r>
                  <a:endParaRPr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8" name="Rectangle">
                <a:extLst>
                  <a:ext uri="{FF2B5EF4-FFF2-40B4-BE49-F238E27FC236}">
                    <a16:creationId xmlns:a16="http://schemas.microsoft.com/office/drawing/2014/main" id="{FE60942E-3CBD-3C48-AA45-6C678B917BA3}"/>
                  </a:ext>
                </a:extLst>
              </p:cNvPr>
              <p:cNvSpPr/>
              <p:nvPr/>
            </p:nvSpPr>
            <p:spPr>
              <a:xfrm>
                <a:off x="7959330" y="3263650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 algn="r"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ectangle">
                <a:extLst>
                  <a:ext uri="{FF2B5EF4-FFF2-40B4-BE49-F238E27FC236}">
                    <a16:creationId xmlns:a16="http://schemas.microsoft.com/office/drawing/2014/main" id="{4BBEC8AF-78A6-6844-A0BD-1EE2AE1297FA}"/>
                  </a:ext>
                </a:extLst>
              </p:cNvPr>
              <p:cNvSpPr/>
              <p:nvPr/>
            </p:nvSpPr>
            <p:spPr>
              <a:xfrm>
                <a:off x="7959330" y="4212384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PH1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ectangle">
                <a:extLst>
                  <a:ext uri="{FF2B5EF4-FFF2-40B4-BE49-F238E27FC236}">
                    <a16:creationId xmlns:a16="http://schemas.microsoft.com/office/drawing/2014/main" id="{E69C2BBB-4F75-EF48-AC34-4EC7D7018F93}"/>
                  </a:ext>
                </a:extLst>
              </p:cNvPr>
              <p:cNvSpPr/>
              <p:nvPr/>
            </p:nvSpPr>
            <p:spPr>
              <a:xfrm>
                <a:off x="7959330" y="3737797"/>
                <a:ext cx="681319" cy="24260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36000" tIns="0" rIns="45719" bIns="45719" numCol="1" anchor="t">
                <a:noAutofit/>
              </a:bodyPr>
              <a:lstStyle/>
              <a:p>
                <a:pPr>
                  <a:defRPr sz="1600">
                    <a:solidFill>
                      <a:srgbClr val="002060"/>
                    </a:solidFill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CH2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151114-B8E9-BA4B-A7FD-EBDBB36430FD}"/>
                  </a:ext>
                </a:extLst>
              </p:cNvPr>
              <p:cNvGrpSpPr/>
              <p:nvPr/>
            </p:nvGrpSpPr>
            <p:grpSpPr>
              <a:xfrm>
                <a:off x="7797435" y="4581407"/>
                <a:ext cx="919480" cy="369330"/>
                <a:chOff x="8108525" y="4023429"/>
                <a:chExt cx="919480" cy="369330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812422-D916-B54D-BAB5-C23BB4F5AF60}"/>
                    </a:ext>
                  </a:extLst>
                </p:cNvPr>
                <p:cNvSpPr txBox="1"/>
                <p:nvPr/>
              </p:nvSpPr>
              <p:spPr>
                <a:xfrm>
                  <a:off x="8108525" y="4023429"/>
                  <a:ext cx="919480" cy="3693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/>
                    <a:t>H2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      </a:t>
                  </a:r>
                  <a:r>
                    <a:rPr lang="en-US" dirty="0"/>
                    <a:t>V</a:t>
                  </a: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+mn-lt"/>
                      <a:ea typeface="+mn-ea"/>
                      <a:cs typeface="+mn-cs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B562349-DCBA-B54B-A09F-2F38E2524628}"/>
                    </a:ext>
                  </a:extLst>
                </p:cNvPr>
                <p:cNvSpPr/>
                <p:nvPr/>
              </p:nvSpPr>
              <p:spPr>
                <a:xfrm rot="16200000">
                  <a:off x="8370906" y="4100586"/>
                  <a:ext cx="345857" cy="211982"/>
                </a:xfrm>
                <a:prstGeom prst="trapezoid">
                  <a:avLst>
                    <a:gd name="adj" fmla="val 62374"/>
                  </a:avLst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ysDot"/>
                  <a:miter lim="8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591061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Rectangle 28"/>
          <p:cNvSpPr/>
          <p:nvPr/>
        </p:nvSpPr>
        <p:spPr>
          <a:xfrm>
            <a:off x="1803978" y="1768839"/>
            <a:ext cx="8943280" cy="4084819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E82953-141B-C848-B93E-E28A21B014A3}"/>
              </a:ext>
            </a:extLst>
          </p:cNvPr>
          <p:cNvGrpSpPr/>
          <p:nvPr/>
        </p:nvGrpSpPr>
        <p:grpSpPr>
          <a:xfrm>
            <a:off x="2225702" y="1855497"/>
            <a:ext cx="5368015" cy="3907052"/>
            <a:chOff x="2225702" y="1855497"/>
            <a:chExt cx="5368015" cy="3907052"/>
          </a:xfrm>
        </p:grpSpPr>
        <p:sp>
          <p:nvSpPr>
            <p:cNvPr id="69" name="Rectangle">
              <a:extLst>
                <a:ext uri="{FF2B5EF4-FFF2-40B4-BE49-F238E27FC236}">
                  <a16:creationId xmlns:a16="http://schemas.microsoft.com/office/drawing/2014/main" id="{002A9560-5670-CF42-8F4B-F4841BF88BD9}"/>
                </a:ext>
              </a:extLst>
            </p:cNvPr>
            <p:cNvSpPr/>
            <p:nvPr/>
          </p:nvSpPr>
          <p:spPr>
            <a:xfrm>
              <a:off x="2225702" y="2923088"/>
              <a:ext cx="1272990" cy="1753388"/>
            </a:xfrm>
            <a:prstGeom prst="rect">
              <a:avLst/>
            </a:prstGeom>
            <a:solidFill>
              <a:srgbClr val="0070C0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0" name="B1">
              <a:extLst>
                <a:ext uri="{FF2B5EF4-FFF2-40B4-BE49-F238E27FC236}">
                  <a16:creationId xmlns:a16="http://schemas.microsoft.com/office/drawing/2014/main" id="{B46A799A-777A-4E4B-99BB-672BDC309714}"/>
                </a:ext>
              </a:extLst>
            </p:cNvPr>
            <p:cNvSpPr txBox="1"/>
            <p:nvPr/>
          </p:nvSpPr>
          <p:spPr>
            <a:xfrm>
              <a:off x="2225702" y="2923088"/>
              <a:ext cx="1272990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72000" tIns="0" rIns="0" bIns="0" numCol="1" anchor="t">
              <a:spAutoFit/>
            </a:bodyPr>
            <a:lstStyle>
              <a:lvl1pPr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B1</a:t>
              </a:r>
            </a:p>
          </p:txBody>
        </p:sp>
        <p:sp>
          <p:nvSpPr>
            <p:cNvPr id="71" name="Rectangle">
              <a:extLst>
                <a:ext uri="{FF2B5EF4-FFF2-40B4-BE49-F238E27FC236}">
                  <a16:creationId xmlns:a16="http://schemas.microsoft.com/office/drawing/2014/main" id="{352DD6D3-CD20-B343-8459-21FB93768003}"/>
                </a:ext>
              </a:extLst>
            </p:cNvPr>
            <p:cNvSpPr/>
            <p:nvPr/>
          </p:nvSpPr>
          <p:spPr>
            <a:xfrm>
              <a:off x="2276856" y="3334059"/>
              <a:ext cx="1176815" cy="962308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2" name="D1">
              <a:extLst>
                <a:ext uri="{FF2B5EF4-FFF2-40B4-BE49-F238E27FC236}">
                  <a16:creationId xmlns:a16="http://schemas.microsoft.com/office/drawing/2014/main" id="{CB8319FA-9913-4944-A481-BFCF1A55CD91}"/>
                </a:ext>
              </a:extLst>
            </p:cNvPr>
            <p:cNvSpPr txBox="1"/>
            <p:nvPr/>
          </p:nvSpPr>
          <p:spPr>
            <a:xfrm>
              <a:off x="2301642" y="3362913"/>
              <a:ext cx="357993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D1</a:t>
              </a:r>
            </a:p>
          </p:txBody>
        </p:sp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0897AEA1-F61C-3948-8B5E-6525E8C6A956}"/>
                </a:ext>
              </a:extLst>
            </p:cNvPr>
            <p:cNvSpPr/>
            <p:nvPr/>
          </p:nvSpPr>
          <p:spPr>
            <a:xfrm>
              <a:off x="2330218" y="3669549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9" name="T1">
              <a:extLst>
                <a:ext uri="{FF2B5EF4-FFF2-40B4-BE49-F238E27FC236}">
                  <a16:creationId xmlns:a16="http://schemas.microsoft.com/office/drawing/2014/main" id="{F507036F-FCBE-A644-B9B9-5D44782B4DB4}"/>
                </a:ext>
              </a:extLst>
            </p:cNvPr>
            <p:cNvSpPr txBox="1"/>
            <p:nvPr/>
          </p:nvSpPr>
          <p:spPr>
            <a:xfrm>
              <a:off x="2330218" y="3726022"/>
              <a:ext cx="234527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T1</a:t>
              </a:r>
            </a:p>
          </p:txBody>
        </p:sp>
        <p:grpSp>
          <p:nvGrpSpPr>
            <p:cNvPr id="74" name="Rectangle 46">
              <a:extLst>
                <a:ext uri="{FF2B5EF4-FFF2-40B4-BE49-F238E27FC236}">
                  <a16:creationId xmlns:a16="http://schemas.microsoft.com/office/drawing/2014/main" id="{8C7A9E16-8D0D-2D45-8C7B-DAB71279341C}"/>
                </a:ext>
              </a:extLst>
            </p:cNvPr>
            <p:cNvGrpSpPr/>
            <p:nvPr/>
          </p:nvGrpSpPr>
          <p:grpSpPr>
            <a:xfrm>
              <a:off x="2608740" y="3669550"/>
              <a:ext cx="234524" cy="290746"/>
              <a:chOff x="0" y="0"/>
              <a:chExt cx="234523" cy="290743"/>
            </a:xfrm>
          </p:grpSpPr>
          <p:sp>
            <p:nvSpPr>
              <p:cNvPr id="86" name="Rectangle">
                <a:extLst>
                  <a:ext uri="{FF2B5EF4-FFF2-40B4-BE49-F238E27FC236}">
                    <a16:creationId xmlns:a16="http://schemas.microsoft.com/office/drawing/2014/main" id="{8B9287BE-9FB3-C542-B4E5-E06E21FB2745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7" name="T2">
                <a:extLst>
                  <a:ext uri="{FF2B5EF4-FFF2-40B4-BE49-F238E27FC236}">
                    <a16:creationId xmlns:a16="http://schemas.microsoft.com/office/drawing/2014/main" id="{F21D8900-7D7E-8E4D-AEAB-153396E85566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t>T2</a:t>
                </a:r>
              </a:p>
            </p:txBody>
          </p:sp>
        </p:grpSp>
        <p:grpSp>
          <p:nvGrpSpPr>
            <p:cNvPr id="75" name="Rectangle 47">
              <a:extLst>
                <a:ext uri="{FF2B5EF4-FFF2-40B4-BE49-F238E27FC236}">
                  <a16:creationId xmlns:a16="http://schemas.microsoft.com/office/drawing/2014/main" id="{57F5F750-E404-F24D-B902-647468439634}"/>
                </a:ext>
              </a:extLst>
            </p:cNvPr>
            <p:cNvGrpSpPr/>
            <p:nvPr/>
          </p:nvGrpSpPr>
          <p:grpSpPr>
            <a:xfrm>
              <a:off x="2887261" y="3669550"/>
              <a:ext cx="234524" cy="290746"/>
              <a:chOff x="0" y="0"/>
              <a:chExt cx="234523" cy="290743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739FBC95-E2C2-EA41-817B-98420678731A}"/>
                  </a:ext>
                </a:extLst>
              </p:cNvPr>
              <p:cNvSpPr/>
              <p:nvPr/>
            </p:nvSpPr>
            <p:spPr>
              <a:xfrm>
                <a:off x="-1" y="-1"/>
                <a:ext cx="234525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200">
                    <a:solidFill>
                      <a:srgbClr val="002060"/>
                    </a:solidFill>
                  </a:defRPr>
                </a:pPr>
                <a:endParaRPr/>
              </a:p>
            </p:txBody>
          </p:sp>
          <p:sp>
            <p:nvSpPr>
              <p:cNvPr id="85" name="T3">
                <a:extLst>
                  <a:ext uri="{FF2B5EF4-FFF2-40B4-BE49-F238E27FC236}">
                    <a16:creationId xmlns:a16="http://schemas.microsoft.com/office/drawing/2014/main" id="{4D8C7D95-AE1B-FB4C-BB1B-F29EADC73922}"/>
                  </a:ext>
                </a:extLst>
              </p:cNvPr>
              <p:cNvSpPr txBox="1"/>
              <p:nvPr/>
            </p:nvSpPr>
            <p:spPr>
              <a:xfrm>
                <a:off x="-1" y="56471"/>
                <a:ext cx="234525" cy="177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/>
                  <a:t>T3</a:t>
                </a:r>
              </a:p>
            </p:txBody>
          </p:sp>
        </p:grpSp>
        <p:sp>
          <p:nvSpPr>
            <p:cNvPr id="77" name="Rectangle">
              <a:extLst>
                <a:ext uri="{FF2B5EF4-FFF2-40B4-BE49-F238E27FC236}">
                  <a16:creationId xmlns:a16="http://schemas.microsoft.com/office/drawing/2014/main" id="{8D1070FC-ED3E-C042-A4CF-F73FF64D41EC}"/>
                </a:ext>
              </a:extLst>
            </p:cNvPr>
            <p:cNvSpPr/>
            <p:nvPr/>
          </p:nvSpPr>
          <p:spPr>
            <a:xfrm>
              <a:off x="2276856" y="4341291"/>
              <a:ext cx="1176815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78" name="M1">
              <a:extLst>
                <a:ext uri="{FF2B5EF4-FFF2-40B4-BE49-F238E27FC236}">
                  <a16:creationId xmlns:a16="http://schemas.microsoft.com/office/drawing/2014/main" id="{364035F5-D25C-DB44-9292-99BD1E8A0BAE}"/>
                </a:ext>
              </a:extLst>
            </p:cNvPr>
            <p:cNvSpPr txBox="1"/>
            <p:nvPr/>
          </p:nvSpPr>
          <p:spPr>
            <a:xfrm>
              <a:off x="2301642" y="4363463"/>
              <a:ext cx="495495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M1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977BC011-64F4-B44E-AF54-ED5D8A1D31FF}"/>
                </a:ext>
              </a:extLst>
            </p:cNvPr>
            <p:cNvSpPr/>
            <p:nvPr/>
          </p:nvSpPr>
          <p:spPr>
            <a:xfrm>
              <a:off x="2735992" y="3010558"/>
              <a:ext cx="717679" cy="29056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1" name="H1">
              <a:extLst>
                <a:ext uri="{FF2B5EF4-FFF2-40B4-BE49-F238E27FC236}">
                  <a16:creationId xmlns:a16="http://schemas.microsoft.com/office/drawing/2014/main" id="{F8CE76E5-8DBD-FB4E-8B86-3FC282024D7F}"/>
                </a:ext>
              </a:extLst>
            </p:cNvPr>
            <p:cNvSpPr txBox="1"/>
            <p:nvPr/>
          </p:nvSpPr>
          <p:spPr>
            <a:xfrm>
              <a:off x="2744704" y="3032730"/>
              <a:ext cx="285244" cy="246221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H1</a:t>
              </a: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ADA062A0-2148-DC44-8010-DB74A790CF7A}"/>
                </a:ext>
              </a:extLst>
            </p:cNvPr>
            <p:cNvSpPr/>
            <p:nvPr/>
          </p:nvSpPr>
          <p:spPr>
            <a:xfrm rot="16200000">
              <a:off x="2166335" y="3119129"/>
              <a:ext cx="3843808" cy="1373412"/>
            </a:xfrm>
            <a:prstGeom prst="trapezoid">
              <a:avLst>
                <a:gd name="adj" fmla="val 133090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492E8D-8415-A74C-8F2F-13E242CA5CA7}"/>
                </a:ext>
              </a:extLst>
            </p:cNvPr>
            <p:cNvSpPr/>
            <p:nvPr/>
          </p:nvSpPr>
          <p:spPr>
            <a:xfrm>
              <a:off x="4760517" y="1855672"/>
              <a:ext cx="2833200" cy="3906877"/>
            </a:xfrm>
            <a:prstGeom prst="rect">
              <a:avLst/>
            </a:prstGeom>
            <a:solidFill>
              <a:srgbClr val="FFF3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90" name="Rectangle">
              <a:extLst>
                <a:ext uri="{FF2B5EF4-FFF2-40B4-BE49-F238E27FC236}">
                  <a16:creationId xmlns:a16="http://schemas.microsoft.com/office/drawing/2014/main" id="{C4FE2DFA-3D88-984C-AE2A-4B4A747381AB}"/>
                </a:ext>
              </a:extLst>
            </p:cNvPr>
            <p:cNvSpPr/>
            <p:nvPr/>
          </p:nvSpPr>
          <p:spPr>
            <a:xfrm>
              <a:off x="4943225" y="4836825"/>
              <a:ext cx="2464043" cy="605532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8F045540-D2B2-4849-9535-0B88012041D8}"/>
                </a:ext>
              </a:extLst>
            </p:cNvPr>
            <p:cNvSpPr/>
            <p:nvPr/>
          </p:nvSpPr>
          <p:spPr>
            <a:xfrm>
              <a:off x="4946404" y="415384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92" name="Rectangle">
              <a:extLst>
                <a:ext uri="{FF2B5EF4-FFF2-40B4-BE49-F238E27FC236}">
                  <a16:creationId xmlns:a16="http://schemas.microsoft.com/office/drawing/2014/main" id="{E3B5B2BD-DC53-604A-A95B-A56352B38E8D}"/>
                </a:ext>
              </a:extLst>
            </p:cNvPr>
            <p:cNvSpPr/>
            <p:nvPr/>
          </p:nvSpPr>
          <p:spPr>
            <a:xfrm>
              <a:off x="5907754" y="2062865"/>
              <a:ext cx="150269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7AF949-AAE9-294D-BBF5-F893A3E98AA1}"/>
                </a:ext>
              </a:extLst>
            </p:cNvPr>
            <p:cNvSpPr/>
            <p:nvPr/>
          </p:nvSpPr>
          <p:spPr>
            <a:xfrm>
              <a:off x="4759956" y="1855497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T4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0215878-9C5B-0D46-8874-29E2F528CE7F}"/>
                </a:ext>
              </a:extLst>
            </p:cNvPr>
            <p:cNvSpPr/>
            <p:nvPr/>
          </p:nvSpPr>
          <p:spPr>
            <a:xfrm>
              <a:off x="5931697" y="2135443"/>
              <a:ext cx="5325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H4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B11676A-93D3-754F-879C-B634EC3B8258}"/>
                </a:ext>
              </a:extLst>
            </p:cNvPr>
            <p:cNvSpPr/>
            <p:nvPr/>
          </p:nvSpPr>
          <p:spPr>
            <a:xfrm>
              <a:off x="4956290" y="4916153"/>
              <a:ext cx="4908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E4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DE4692-78BB-E149-A2CD-F801D5239A62}"/>
                </a:ext>
              </a:extLst>
            </p:cNvPr>
            <p:cNvSpPr/>
            <p:nvPr/>
          </p:nvSpPr>
          <p:spPr>
            <a:xfrm>
              <a:off x="4943225" y="4233544"/>
              <a:ext cx="5068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AB69086E-D9EE-6142-9F22-16BF7393957D}"/>
                </a:ext>
              </a:extLst>
            </p:cNvPr>
            <p:cNvSpPr/>
            <p:nvPr/>
          </p:nvSpPr>
          <p:spPr>
            <a:xfrm>
              <a:off x="3165780" y="3669549"/>
              <a:ext cx="234526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83" name="T4">
              <a:extLst>
                <a:ext uri="{FF2B5EF4-FFF2-40B4-BE49-F238E27FC236}">
                  <a16:creationId xmlns:a16="http://schemas.microsoft.com/office/drawing/2014/main" id="{CFD399BD-4918-7140-A299-824F41E70063}"/>
                </a:ext>
              </a:extLst>
            </p:cNvPr>
            <p:cNvSpPr txBox="1"/>
            <p:nvPr/>
          </p:nvSpPr>
          <p:spPr>
            <a:xfrm>
              <a:off x="3165780" y="3726022"/>
              <a:ext cx="234526" cy="177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200">
                  <a:solidFill>
                    <a:srgbClr val="002060"/>
                  </a:solidFill>
                </a:defRPr>
              </a:lvl1pPr>
            </a:lstStyle>
            <a:p>
              <a:r>
                <a:rPr dirty="0"/>
                <a:t>T4</a:t>
              </a:r>
            </a:p>
          </p:txBody>
        </p:sp>
        <p:sp>
          <p:nvSpPr>
            <p:cNvPr id="123" name="Rectangle">
              <a:extLst>
                <a:ext uri="{FF2B5EF4-FFF2-40B4-BE49-F238E27FC236}">
                  <a16:creationId xmlns:a16="http://schemas.microsoft.com/office/drawing/2014/main" id="{BA34679F-D98C-2646-88B6-3A39D1F28DF1}"/>
                </a:ext>
              </a:extLst>
            </p:cNvPr>
            <p:cNvSpPr/>
            <p:nvPr/>
          </p:nvSpPr>
          <p:spPr>
            <a:xfrm>
              <a:off x="4953581" y="3463026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3A1E015-1BF8-4B4E-AA08-5E64B7283A7B}"/>
                </a:ext>
              </a:extLst>
            </p:cNvPr>
            <p:cNvSpPr/>
            <p:nvPr/>
          </p:nvSpPr>
          <p:spPr>
            <a:xfrm>
              <a:off x="4950402" y="3542725"/>
              <a:ext cx="4988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P4</a:t>
              </a:r>
            </a:p>
          </p:txBody>
        </p:sp>
        <p:sp>
          <p:nvSpPr>
            <p:cNvPr id="125" name="Rectangle">
              <a:extLst>
                <a:ext uri="{FF2B5EF4-FFF2-40B4-BE49-F238E27FC236}">
                  <a16:creationId xmlns:a16="http://schemas.microsoft.com/office/drawing/2014/main" id="{16A0B561-7ADD-B74E-BADC-9BC282A77600}"/>
                </a:ext>
              </a:extLst>
            </p:cNvPr>
            <p:cNvSpPr/>
            <p:nvPr/>
          </p:nvSpPr>
          <p:spPr>
            <a:xfrm>
              <a:off x="4953581" y="2771885"/>
              <a:ext cx="2464043" cy="60839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wrap="square" lIns="72000" tIns="45719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endParaRPr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C52940-60B2-3F4B-931D-A2E5865CBA7C}"/>
                </a:ext>
              </a:extLst>
            </p:cNvPr>
            <p:cNvSpPr/>
            <p:nvPr/>
          </p:nvSpPr>
          <p:spPr>
            <a:xfrm>
              <a:off x="4930401" y="2849810"/>
              <a:ext cx="4812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 dirty="0">
                  <a:solidFill>
                    <a:schemeClr val="tx1"/>
                  </a:solidFill>
                </a:rPr>
                <a:t>S4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438779-350D-F24C-9FD7-9BC6E4FD27C1}"/>
              </a:ext>
            </a:extLst>
          </p:cNvPr>
          <p:cNvGrpSpPr/>
          <p:nvPr/>
        </p:nvGrpSpPr>
        <p:grpSpPr>
          <a:xfrm>
            <a:off x="7789135" y="2290971"/>
            <a:ext cx="2762704" cy="3036278"/>
            <a:chOff x="7919364" y="2539749"/>
            <a:chExt cx="2762704" cy="303627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9EA44-2839-1C4D-8FC0-8773AD932753}"/>
                </a:ext>
              </a:extLst>
            </p:cNvPr>
            <p:cNvSpPr txBox="1"/>
            <p:nvPr/>
          </p:nvSpPr>
          <p:spPr>
            <a:xfrm>
              <a:off x="8013646" y="5171856"/>
              <a:ext cx="88742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T4      V4</a:t>
              </a:r>
            </a:p>
          </p:txBody>
        </p:sp>
        <p:graphicFrame>
          <p:nvGraphicFramePr>
            <p:cNvPr id="104" name="Table 53">
              <a:extLst>
                <a:ext uri="{FF2B5EF4-FFF2-40B4-BE49-F238E27FC236}">
                  <a16:creationId xmlns:a16="http://schemas.microsoft.com/office/drawing/2014/main" id="{3B09EE1F-AF61-CF4D-8179-2F8AB3454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915138"/>
                </p:ext>
              </p:extLst>
            </p:nvPr>
          </p:nvGraphicFramePr>
          <p:xfrm>
            <a:off x="7919364" y="2539749"/>
            <a:ext cx="2762704" cy="3036278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04175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094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3677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Transaction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9530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Header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338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Signature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26719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Proposal</a:t>
                        </a:r>
                        <a:endParaRPr sz="1200" dirty="0"/>
                      </a:p>
                    </a:txBody>
                    <a:tcPr marL="45720" marR="45720" marT="36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34340">
                  <a:tc>
                    <a:txBody>
                      <a:bodyPr/>
                      <a:lstStyle/>
                      <a:p>
                        <a:endParaRPr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defRPr sz="1800"/>
                        </a:pPr>
                        <a:r>
                          <a:rPr lang="en-US" sz="1200" dirty="0"/>
                          <a:t>Response</a:t>
                        </a:r>
                        <a:endParaRPr sz="1200"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Endorsements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>
                        <a:solidFill>
                          <a:srgbClr val="000000"/>
                        </a:solidFill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35280">
                  <a:tc>
                    <a:txBody>
                      <a:bodyPr/>
                      <a:lstStyle/>
                      <a:p>
                        <a:endParaRPr dirty="0"/>
                      </a:p>
                    </a:txBody>
                    <a:tcPr marL="45720" marR="45720" anchor="ctr" horzOverflow="overflow">
                      <a:lnL w="12700">
                        <a:solidFill>
                          <a:srgbClr val="000000"/>
                        </a:solidFill>
                      </a:lnL>
                      <a:lnR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dirty="0"/>
                          <a:t>V4 is detailed view of  T4</a:t>
                        </a:r>
                        <a:endParaRPr dirty="0"/>
                      </a:p>
                    </a:txBody>
                    <a:tcPr marL="45720" marR="45720" marT="144000" marB="108000" anchor="ctr" horzOverflow="overflow">
                      <a:lnL w="12700" cap="flat" cmpd="sng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>
                        <a:solidFill>
                          <a:srgbClr val="000000"/>
                        </a:solidFill>
                      </a:lnR>
                      <a:lnT w="12700">
                        <a:solidFill>
                          <a:srgbClr val="000000"/>
                        </a:solidFill>
                      </a:lnT>
                      <a:lnB w="12700">
                        <a:solidFill>
                          <a:srgbClr val="000000"/>
                        </a:solidFill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4076387819"/>
                    </a:ext>
                  </a:extLst>
                </a:tr>
              </a:tbl>
            </a:graphicData>
          </a:graphic>
        </p:graphicFrame>
        <p:grpSp>
          <p:nvGrpSpPr>
            <p:cNvPr id="111" name="Rectangle 85">
              <a:extLst>
                <a:ext uri="{FF2B5EF4-FFF2-40B4-BE49-F238E27FC236}">
                  <a16:creationId xmlns:a16="http://schemas.microsoft.com/office/drawing/2014/main" id="{9A495562-5318-6A41-8E3A-975A986581AD}"/>
                </a:ext>
              </a:extLst>
            </p:cNvPr>
            <p:cNvGrpSpPr/>
            <p:nvPr/>
          </p:nvGrpSpPr>
          <p:grpSpPr>
            <a:xfrm>
              <a:off x="8342964" y="2622416"/>
              <a:ext cx="234524" cy="290746"/>
              <a:chOff x="0" y="-1"/>
              <a:chExt cx="234522" cy="290745"/>
            </a:xfrm>
          </p:grpSpPr>
          <p:sp>
            <p:nvSpPr>
              <p:cNvPr id="112" name="Rectangle">
                <a:extLst>
                  <a:ext uri="{FF2B5EF4-FFF2-40B4-BE49-F238E27FC236}">
                    <a16:creationId xmlns:a16="http://schemas.microsoft.com/office/drawing/2014/main" id="{25BE4134-44EF-F943-965D-B2103B852A8B}"/>
                  </a:ext>
                </a:extLst>
              </p:cNvPr>
              <p:cNvSpPr/>
              <p:nvPr/>
            </p:nvSpPr>
            <p:spPr>
              <a:xfrm>
                <a:off x="0" y="-1"/>
                <a:ext cx="234522" cy="290745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5">
                <a:extLst>
                  <a:ext uri="{FF2B5EF4-FFF2-40B4-BE49-F238E27FC236}">
                    <a16:creationId xmlns:a16="http://schemas.microsoft.com/office/drawing/2014/main" id="{CFCE4FF5-9524-E74C-8121-C5D264507923}"/>
                  </a:ext>
                </a:extLst>
              </p:cNvPr>
              <p:cNvSpPr txBox="1"/>
              <p:nvPr/>
            </p:nvSpPr>
            <p:spPr>
              <a:xfrm>
                <a:off x="0" y="53039"/>
                <a:ext cx="234522" cy="1846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1200">
                    <a:solidFill>
                      <a:srgbClr val="002060"/>
                    </a:solidFill>
                  </a:defRPr>
                </a:lvl1pPr>
              </a:lstStyle>
              <a:p>
                <a:r>
                  <a:rPr dirty="0">
                    <a:solidFill>
                      <a:schemeClr val="tx1"/>
                    </a:solidFill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8" name="Rectangle">
              <a:extLst>
                <a:ext uri="{FF2B5EF4-FFF2-40B4-BE49-F238E27FC236}">
                  <a16:creationId xmlns:a16="http://schemas.microsoft.com/office/drawing/2014/main" id="{67140493-2EEF-3842-851B-E9F3B2FEA632}"/>
                </a:ext>
              </a:extLst>
            </p:cNvPr>
            <p:cNvSpPr/>
            <p:nvPr/>
          </p:nvSpPr>
          <p:spPr>
            <a:xfrm>
              <a:off x="8119567" y="309401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H4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">
              <a:extLst>
                <a:ext uri="{FF2B5EF4-FFF2-40B4-BE49-F238E27FC236}">
                  <a16:creationId xmlns:a16="http://schemas.microsoft.com/office/drawing/2014/main" id="{93527190-2B4F-1A48-BC41-B065D5BE6773}"/>
                </a:ext>
              </a:extLst>
            </p:cNvPr>
            <p:cNvSpPr/>
            <p:nvPr/>
          </p:nvSpPr>
          <p:spPr>
            <a:xfrm>
              <a:off x="8119567" y="393453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P4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">
              <a:extLst>
                <a:ext uri="{FF2B5EF4-FFF2-40B4-BE49-F238E27FC236}">
                  <a16:creationId xmlns:a16="http://schemas.microsoft.com/office/drawing/2014/main" id="{B06A1FEE-EAA7-114E-AC9F-CCE502BCB43D}"/>
                </a:ext>
              </a:extLst>
            </p:cNvPr>
            <p:cNvSpPr/>
            <p:nvPr/>
          </p:nvSpPr>
          <p:spPr>
            <a:xfrm>
              <a:off x="8119567" y="4803901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E4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">
              <a:extLst>
                <a:ext uri="{FF2B5EF4-FFF2-40B4-BE49-F238E27FC236}">
                  <a16:creationId xmlns:a16="http://schemas.microsoft.com/office/drawing/2014/main" id="{81C80A3C-AB63-2748-8C4F-31C2970C2621}"/>
                </a:ext>
              </a:extLst>
            </p:cNvPr>
            <p:cNvSpPr/>
            <p:nvPr/>
          </p:nvSpPr>
          <p:spPr>
            <a:xfrm>
              <a:off x="8119567" y="4369217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R4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">
              <a:extLst>
                <a:ext uri="{FF2B5EF4-FFF2-40B4-BE49-F238E27FC236}">
                  <a16:creationId xmlns:a16="http://schemas.microsoft.com/office/drawing/2014/main" id="{3CFC22C7-1C4C-0848-995F-095C184582AC}"/>
                </a:ext>
              </a:extLst>
            </p:cNvPr>
            <p:cNvSpPr/>
            <p:nvPr/>
          </p:nvSpPr>
          <p:spPr>
            <a:xfrm>
              <a:off x="8119567" y="3536954"/>
              <a:ext cx="681319" cy="242609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36000" tIns="0" rIns="45719" bIns="45719" numCol="1" anchor="t">
              <a:noAutofit/>
            </a:bodyPr>
            <a:lstStyle/>
            <a:p>
              <a:pPr>
                <a:defRPr sz="1600">
                  <a:solidFill>
                    <a:srgbClr val="002060"/>
                  </a:solidFill>
                </a:defRPr>
              </a:pPr>
              <a:r>
                <a:rPr lang="en-US" dirty="0">
                  <a:solidFill>
                    <a:schemeClr val="tx1"/>
                  </a:solidFill>
                </a:rPr>
                <a:t>S4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A28685CD-B98E-E942-B576-49AC200C3219}"/>
                </a:ext>
              </a:extLst>
            </p:cNvPr>
            <p:cNvSpPr/>
            <p:nvPr/>
          </p:nvSpPr>
          <p:spPr>
            <a:xfrm rot="16200000">
              <a:off x="8276027" y="5249013"/>
              <a:ext cx="345857" cy="211982"/>
            </a:xfrm>
            <a:prstGeom prst="trapezoid">
              <a:avLst>
                <a:gd name="adj" fmla="val 62374"/>
              </a:avLst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ysDot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0C31CDD-C5DF-EC46-9BA0-0C40F254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Diagram 5</a:t>
            </a:r>
          </a:p>
        </p:txBody>
      </p:sp>
    </p:spTree>
    <p:extLst>
      <p:ext uri="{BB962C8B-B14F-4D97-AF65-F5344CB8AC3E}">
        <p14:creationId xmlns:p14="http://schemas.microsoft.com/office/powerpoint/2010/main" val="33081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itle 1"/>
          <p:cNvSpPr txBox="1">
            <a:spLocks noGrp="1"/>
          </p:cNvSpPr>
          <p:nvPr>
            <p:ph type="title"/>
          </p:nvPr>
        </p:nvSpPr>
        <p:spPr>
          <a:xfrm>
            <a:off x="695324" y="728662"/>
            <a:ext cx="10801351" cy="666473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3600"/>
            </a:lvl1pPr>
          </a:lstStyle>
          <a:p>
            <a:r>
              <a:rPr lang="en-US" dirty="0"/>
              <a:t>Diagram 6</a:t>
            </a:r>
            <a:endParaRPr dirty="0"/>
          </a:p>
        </p:txBody>
      </p:sp>
      <p:sp>
        <p:nvSpPr>
          <p:cNvPr id="728" name="Shape"/>
          <p:cNvSpPr/>
          <p:nvPr/>
        </p:nvSpPr>
        <p:spPr>
          <a:xfrm>
            <a:off x="3946167" y="4239715"/>
            <a:ext cx="3998512" cy="1377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44" extrusionOk="0">
                <a:moveTo>
                  <a:pt x="0" y="1006"/>
                </a:moveTo>
                <a:cubicBezTo>
                  <a:pt x="3600" y="-2478"/>
                  <a:pt x="7200" y="4490"/>
                  <a:pt x="10800" y="1006"/>
                </a:cubicBezTo>
                <a:cubicBezTo>
                  <a:pt x="14400" y="-2478"/>
                  <a:pt x="18000" y="4490"/>
                  <a:pt x="21600" y="1006"/>
                </a:cubicBezTo>
                <a:lnTo>
                  <a:pt x="21600" y="15638"/>
                </a:lnTo>
                <a:cubicBezTo>
                  <a:pt x="18000" y="19122"/>
                  <a:pt x="14400" y="12154"/>
                  <a:pt x="10800" y="15638"/>
                </a:cubicBezTo>
                <a:cubicBezTo>
                  <a:pt x="7200" y="19122"/>
                  <a:pt x="3600" y="12154"/>
                  <a:pt x="0" y="15638"/>
                </a:cubicBezTo>
                <a:close/>
              </a:path>
            </a:pathLst>
          </a:custGeom>
          <a:solidFill>
            <a:srgbClr val="DBE4F3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endParaRPr b="1" dirty="0">
              <a:solidFill>
                <a:schemeClr val="bg1"/>
              </a:solidFill>
            </a:endParaRPr>
          </a:p>
        </p:txBody>
      </p:sp>
      <p:sp>
        <p:nvSpPr>
          <p:cNvPr id="731" name="Rectangle"/>
          <p:cNvSpPr/>
          <p:nvPr/>
        </p:nvSpPr>
        <p:spPr>
          <a:xfrm>
            <a:off x="5714923" y="4714180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61" name="Shape"/>
          <p:cNvSpPr/>
          <p:nvPr/>
        </p:nvSpPr>
        <p:spPr>
          <a:xfrm>
            <a:off x="1943356" y="3714613"/>
            <a:ext cx="1475146" cy="134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255" extrusionOk="0">
                <a:moveTo>
                  <a:pt x="0" y="0"/>
                </a:moveTo>
                <a:lnTo>
                  <a:pt x="21600" y="0"/>
                </a:lnTo>
                <a:lnTo>
                  <a:pt x="21600" y="15641"/>
                </a:lnTo>
                <a:cubicBezTo>
                  <a:pt x="10800" y="15641"/>
                  <a:pt x="10800" y="21600"/>
                  <a:pt x="0" y="18214"/>
                </a:cubicBezTo>
                <a:close/>
              </a:path>
            </a:pathLst>
          </a:cu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69" name="Left Brace 10"/>
          <p:cNvSpPr/>
          <p:nvPr/>
        </p:nvSpPr>
        <p:spPr>
          <a:xfrm>
            <a:off x="3595013" y="3714613"/>
            <a:ext cx="202171" cy="134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21479"/>
                  <a:pt x="10800" y="21329"/>
                </a:cubicBezTo>
                <a:lnTo>
                  <a:pt x="10800" y="11071"/>
                </a:lnTo>
                <a:cubicBezTo>
                  <a:pt x="10800" y="10921"/>
                  <a:pt x="5965" y="10800"/>
                  <a:pt x="0" y="10800"/>
                </a:cubicBezTo>
                <a:cubicBezTo>
                  <a:pt x="5965" y="10800"/>
                  <a:pt x="10800" y="10679"/>
                  <a:pt x="10800" y="10529"/>
                </a:cubicBezTo>
                <a:lnTo>
                  <a:pt x="10800" y="271"/>
                </a:lnTo>
                <a:cubicBezTo>
                  <a:pt x="10800" y="121"/>
                  <a:pt x="15635" y="0"/>
                  <a:pt x="21600" y="0"/>
                </a:cubicBezTo>
              </a:path>
            </a:pathLst>
          </a:custGeom>
          <a:ln w="28575">
            <a:solidFill>
              <a:schemeClr val="tx1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</a:defRPr>
            </a:pPr>
            <a:endParaRPr/>
          </a:p>
        </p:txBody>
      </p:sp>
      <p:sp>
        <p:nvSpPr>
          <p:cNvPr id="779" name="Rectangle"/>
          <p:cNvSpPr/>
          <p:nvPr/>
        </p:nvSpPr>
        <p:spPr>
          <a:xfrm>
            <a:off x="3340102" y="2929090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=CAR0, </a:t>
            </a:r>
            <a:r>
              <a:rPr lang="en-GB" sz="1400" b="1" dirty="0"/>
              <a:t>value</a:t>
            </a:r>
            <a:r>
              <a:rPr lang="en-GB" sz="1400" dirty="0"/>
              <a:t>={color: blue, make: Toyota, model: Prius, owner: Tomoko}</a:t>
            </a:r>
            <a:r>
              <a:rPr lang="en-GB" sz="1400" dirty="0">
                <a:solidFill>
                  <a:schemeClr val="tx1"/>
                </a:solidFill>
              </a:rPr>
              <a:t>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2" name="Rectangle"/>
          <p:cNvSpPr/>
          <p:nvPr/>
        </p:nvSpPr>
        <p:spPr>
          <a:xfrm>
            <a:off x="3340104" y="2247595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=CAR2, </a:t>
            </a:r>
            <a:r>
              <a:rPr lang="en-GB" sz="1400" b="1" dirty="0"/>
              <a:t>value</a:t>
            </a:r>
            <a:r>
              <a:rPr lang="en-GB" sz="1400" dirty="0"/>
              <a:t>={color: green, make: Hyundai, model: Tucson, owner: Jin Soo}</a:t>
            </a:r>
            <a:r>
              <a:rPr lang="en-GB" sz="1400" b="1" dirty="0">
                <a:solidFill>
                  <a:schemeClr val="tx1"/>
                </a:solidFill>
              </a:rPr>
              <a:t>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5" name="Rectangle"/>
          <p:cNvSpPr/>
          <p:nvPr/>
        </p:nvSpPr>
        <p:spPr>
          <a:xfrm>
            <a:off x="3340104" y="1906848"/>
            <a:ext cx="7302674" cy="313927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=CAR3, </a:t>
            </a:r>
            <a:r>
              <a:rPr lang="en-GB" sz="1400" b="1" dirty="0"/>
              <a:t>value</a:t>
            </a:r>
            <a:r>
              <a:rPr lang="en-GB" sz="1400" dirty="0"/>
              <a:t>={</a:t>
            </a:r>
            <a:r>
              <a:rPr lang="en-GB" sz="1400" dirty="0">
                <a:solidFill>
                  <a:schemeClr val="tx1"/>
                </a:solidFill>
              </a:rPr>
              <a:t>color: yellow, make: Volkswagen, model: Passat, owner: Max}</a:t>
            </a:r>
            <a:r>
              <a:rPr lang="en-GB" sz="1400" b="1" dirty="0">
                <a:solidFill>
                  <a:schemeClr val="tx1"/>
                </a:solidFill>
              </a:rPr>
              <a:t> 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  <a:r>
              <a:rPr lang="en-GB" sz="1400" dirty="0">
                <a:solidFill>
                  <a:srgbClr val="FF0000"/>
                </a:solidFill>
              </a:rPr>
              <a:t> </a:t>
            </a:r>
            <a:endParaRPr lang="en-GB" sz="1400" b="1" dirty="0">
              <a:solidFill>
                <a:srgbClr val="FF0000"/>
              </a:solidFill>
            </a:endParaRPr>
          </a:p>
        </p:txBody>
      </p:sp>
      <p:sp>
        <p:nvSpPr>
          <p:cNvPr id="788" name="Rectangle"/>
          <p:cNvSpPr/>
          <p:nvPr/>
        </p:nvSpPr>
        <p:spPr>
          <a:xfrm>
            <a:off x="3340101" y="2588342"/>
            <a:ext cx="7302674" cy="313928"/>
          </a:xfrm>
          <a:prstGeom prst="rect">
            <a:avLst/>
          </a:prstGeom>
          <a:solidFill>
            <a:srgbClr val="FFF2CC"/>
          </a:solidFill>
          <a:ln w="127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r>
              <a:rPr lang="en-GB" sz="1400" b="1" dirty="0"/>
              <a:t>key</a:t>
            </a:r>
            <a:r>
              <a:rPr lang="en-GB" sz="1400" dirty="0"/>
              <a:t>=CAR1, </a:t>
            </a:r>
            <a:r>
              <a:rPr lang="en-GB" sz="1400" b="1" dirty="0"/>
              <a:t>value</a:t>
            </a:r>
            <a:r>
              <a:rPr lang="en-GB" sz="1400" dirty="0"/>
              <a:t>={color: red, make: Ford, model: Mustang, owner: Brad}		</a:t>
            </a:r>
            <a:r>
              <a:rPr lang="en-GB" sz="1400" b="1" dirty="0">
                <a:solidFill>
                  <a:srgbClr val="FF0000"/>
                </a:solidFill>
              </a:rPr>
              <a:t>version=0</a:t>
            </a:r>
          </a:p>
        </p:txBody>
      </p:sp>
      <p:sp>
        <p:nvSpPr>
          <p:cNvPr id="792" name="Rectangle 26"/>
          <p:cNvSpPr/>
          <p:nvPr/>
        </p:nvSpPr>
        <p:spPr>
          <a:xfrm>
            <a:off x="1768838" y="1788508"/>
            <a:ext cx="8943280" cy="4025593"/>
          </a:xfrm>
          <a:prstGeom prst="rect">
            <a:avLst/>
          </a:prstGeom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C999A4D1-7440-A943-8D44-DC3B41DCCE0E}"/>
              </a:ext>
            </a:extLst>
          </p:cNvPr>
          <p:cNvSpPr/>
          <p:nvPr/>
        </p:nvSpPr>
        <p:spPr>
          <a:xfrm>
            <a:off x="3957011" y="3400235"/>
            <a:ext cx="1867319" cy="787193"/>
          </a:xfrm>
          <a:prstGeom prst="can">
            <a:avLst/>
          </a:prstGeom>
          <a:solidFill>
            <a:srgbClr val="4C8FCF"/>
          </a:solidFill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108000" rIns="45719" bIns="1080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41C43-D800-2942-B1C5-F272B673E08F}"/>
              </a:ext>
            </a:extLst>
          </p:cNvPr>
          <p:cNvSpPr txBox="1"/>
          <p:nvPr/>
        </p:nvSpPr>
        <p:spPr>
          <a:xfrm>
            <a:off x="7706410" y="5211407"/>
            <a:ext cx="2221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4C2363-FBCC-624B-B437-A84CAC05335C}"/>
              </a:ext>
            </a:extLst>
          </p:cNvPr>
          <p:cNvGrpSpPr/>
          <p:nvPr/>
        </p:nvGrpSpPr>
        <p:grpSpPr>
          <a:xfrm>
            <a:off x="6174009" y="4884165"/>
            <a:ext cx="1039255" cy="290748"/>
            <a:chOff x="6163868" y="5399578"/>
            <a:chExt cx="1039255" cy="290748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B3D3A925-89DD-1B4B-A526-A6C9D9F03A41}"/>
                </a:ext>
              </a:extLst>
            </p:cNvPr>
            <p:cNvSpPr/>
            <p:nvPr/>
          </p:nvSpPr>
          <p:spPr>
            <a:xfrm>
              <a:off x="6163868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T1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33030991-CE54-2047-A4A6-BC3535450620}"/>
                </a:ext>
              </a:extLst>
            </p:cNvPr>
            <p:cNvSpPr/>
            <p:nvPr/>
          </p:nvSpPr>
          <p:spPr>
            <a:xfrm>
              <a:off x="643610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T2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AA603142-665E-E441-B7E4-0AC3C034D13C}"/>
                </a:ext>
              </a:extLst>
            </p:cNvPr>
            <p:cNvSpPr/>
            <p:nvPr/>
          </p:nvSpPr>
          <p:spPr>
            <a:xfrm>
              <a:off x="6702351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T3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4BD218A9-6F34-FD4B-8277-959D32735749}"/>
                </a:ext>
              </a:extLst>
            </p:cNvPr>
            <p:cNvSpPr/>
            <p:nvPr/>
          </p:nvSpPr>
          <p:spPr>
            <a:xfrm>
              <a:off x="6968596" y="5399578"/>
              <a:ext cx="234527" cy="290748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45719" rIns="0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US" sz="1400" dirty="0">
                  <a:solidFill>
                    <a:schemeClr val="tx1"/>
                  </a:solidFill>
                </a:rPr>
                <a:t>T4</a:t>
              </a:r>
              <a:endParaRPr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4C2870-A3C9-A543-A499-082737414703}"/>
              </a:ext>
            </a:extLst>
          </p:cNvPr>
          <p:cNvSpPr/>
          <p:nvPr/>
        </p:nvSpPr>
        <p:spPr>
          <a:xfrm>
            <a:off x="5714923" y="468443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66CE152E-55B8-1943-BF66-1BAB2C7EDA2F}"/>
              </a:ext>
            </a:extLst>
          </p:cNvPr>
          <p:cNvCxnSpPr>
            <a:cxnSpLocks/>
            <a:stCxn id="731" idx="0"/>
            <a:endCxn id="30" idx="0"/>
          </p:cNvCxnSpPr>
          <p:nvPr/>
        </p:nvCxnSpPr>
        <p:spPr>
          <a:xfrm rot="16200000" flipV="1">
            <a:off x="5674503" y="3905479"/>
            <a:ext cx="6351" cy="1611051"/>
          </a:xfrm>
          <a:prstGeom prst="bentConnector3">
            <a:avLst>
              <a:gd name="adj1" fmla="val 3699433"/>
            </a:avLst>
          </a:prstGeom>
          <a:noFill/>
          <a:ln w="12700" cap="flat">
            <a:solidFill>
              <a:schemeClr val="tx1"/>
            </a:solidFill>
            <a:prstDash val="sysDot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Rectangle">
            <a:extLst>
              <a:ext uri="{FF2B5EF4-FFF2-40B4-BE49-F238E27FC236}">
                <a16:creationId xmlns:a16="http://schemas.microsoft.com/office/drawing/2014/main" id="{CC3ECE9E-D9BC-6B43-B40B-9DC591E12AD1}"/>
              </a:ext>
            </a:extLst>
          </p:cNvPr>
          <p:cNvSpPr/>
          <p:nvPr/>
        </p:nvSpPr>
        <p:spPr>
          <a:xfrm>
            <a:off x="4103872" y="4707829"/>
            <a:ext cx="1536560" cy="634928"/>
          </a:xfrm>
          <a:prstGeom prst="rect">
            <a:avLst/>
          </a:prstGeom>
          <a:solidFill>
            <a:srgbClr val="4C8FCF"/>
          </a:solidFill>
          <a:ln w="12700" cap="flat">
            <a:solidFill>
              <a:srgbClr val="32538F"/>
            </a:solidFill>
            <a:prstDash val="solid"/>
            <a:miter lim="800000"/>
          </a:ln>
          <a:effectLst/>
        </p:spPr>
        <p:txBody>
          <a:bodyPr wrap="square" lIns="45719" tIns="144000" rIns="45719" bIns="45719" numCol="1" anchor="t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en-US" dirty="0"/>
              <a:t>(genesis)</a:t>
            </a:r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C78ACD-ECF0-094A-935A-AC21E0749DE5}"/>
              </a:ext>
            </a:extLst>
          </p:cNvPr>
          <p:cNvSpPr/>
          <p:nvPr/>
        </p:nvSpPr>
        <p:spPr>
          <a:xfrm>
            <a:off x="4103872" y="468801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31F9A3A-1A0F-984A-9F2F-BEA1B439CBF5}"/>
              </a:ext>
            </a:extLst>
          </p:cNvPr>
          <p:cNvCxnSpPr>
            <a:cxnSpLocks/>
            <a:stCxn id="77" idx="4"/>
            <a:endCxn id="779" idx="2"/>
          </p:cNvCxnSpPr>
          <p:nvPr/>
        </p:nvCxnSpPr>
        <p:spPr>
          <a:xfrm flipV="1">
            <a:off x="5824330" y="3243018"/>
            <a:ext cx="1167109" cy="550814"/>
          </a:xfrm>
          <a:prstGeom prst="bentConnector2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731283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</a:t>
            </a:r>
            <a:r>
              <a:rPr dirty="0"/>
              <a:t> Concept</a:t>
            </a:r>
          </a:p>
        </p:txBody>
      </p:sp>
      <p:sp>
        <p:nvSpPr>
          <p:cNvPr id="116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Network, Consortium, Organization, Channel, Policy, Configuration</a:t>
            </a:r>
            <a:endParaRPr dirty="0"/>
          </a:p>
        </p:txBody>
      </p:sp>
      <p:sp>
        <p:nvSpPr>
          <p:cNvPr id="11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3397339" y="6404290"/>
            <a:ext cx="184062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400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2729</Words>
  <Application>Microsoft Macintosh PowerPoint</Application>
  <PresentationFormat>Widescreen</PresentationFormat>
  <Paragraphs>1134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Courier New</vt:lpstr>
      <vt:lpstr>Office Theme</vt:lpstr>
      <vt:lpstr>Diagrams for Documentation</vt:lpstr>
      <vt:lpstr>Ledger Concept</vt:lpstr>
      <vt:lpstr>Diagram 1 </vt:lpstr>
      <vt:lpstr>Diagram 2</vt:lpstr>
      <vt:lpstr>Diagram 3</vt:lpstr>
      <vt:lpstr>Diagram 4</vt:lpstr>
      <vt:lpstr>Diagram 5</vt:lpstr>
      <vt:lpstr>Diagram 6</vt:lpstr>
      <vt:lpstr>Network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Concept Chaincode Concept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Endorsement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for Documentation</dc:title>
  <cp:lastModifiedBy>Anthony O'Dowd</cp:lastModifiedBy>
  <cp:revision>162</cp:revision>
  <dcterms:modified xsi:type="dcterms:W3CDTF">2019-01-18T07:27:58Z</dcterms:modified>
</cp:coreProperties>
</file>