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25" r:id="rId19"/>
    <p:sldId id="446" r:id="rId20"/>
    <p:sldId id="424" r:id="rId21"/>
    <p:sldId id="477" r:id="rId22"/>
    <p:sldId id="478" r:id="rId23"/>
    <p:sldId id="465" r:id="rId24"/>
    <p:sldId id="469" r:id="rId25"/>
    <p:sldId id="470" r:id="rId26"/>
    <p:sldId id="471" r:id="rId27"/>
    <p:sldId id="466" r:id="rId28"/>
    <p:sldId id="444" r:id="rId29"/>
    <p:sldId id="467" r:id="rId30"/>
    <p:sldId id="468" r:id="rId31"/>
    <p:sldId id="475" r:id="rId32"/>
    <p:sldId id="474" r:id="rId33"/>
    <p:sldId id="473" r:id="rId34"/>
    <p:sldId id="472" r:id="rId35"/>
    <p:sldId id="476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059"/>
  </p:normalViewPr>
  <p:slideViewPr>
    <p:cSldViewPr snapToGrid="0" snapToObjects="1">
      <p:cViewPr varScale="1">
        <p:scale>
          <a:sx n="157" d="100"/>
          <a:sy n="15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5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9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3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38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48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75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7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3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0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61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9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5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1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2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08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74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8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1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2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  <p:extLst>
      <p:ext uri="{BB962C8B-B14F-4D97-AF65-F5344CB8AC3E}">
        <p14:creationId xmlns:p14="http://schemas.microsoft.com/office/powerpoint/2010/main" val="704016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0494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05052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 – Wallet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FD9DF0-EF23-4947-B2FB-EF1B5B0FCEA6}"/>
              </a:ext>
            </a:extLst>
          </p:cNvPr>
          <p:cNvSpPr/>
          <p:nvPr/>
        </p:nvSpPr>
        <p:spPr>
          <a:xfrm>
            <a:off x="5721502" y="2474826"/>
            <a:ext cx="1293341" cy="43278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1214E-D755-4A44-A10E-739DABBD2FD2}"/>
              </a:ext>
            </a:extLst>
          </p:cNvPr>
          <p:cNvSpPr/>
          <p:nvPr/>
        </p:nvSpPr>
        <p:spPr>
          <a:xfrm>
            <a:off x="5609603" y="3224552"/>
            <a:ext cx="1517138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ID1: MagnetoCorp.member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ID4: DigiBank.member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94B6-C93E-D348-AC24-1684DAE4A4C1}"/>
              </a:ext>
            </a:extLst>
          </p:cNvPr>
          <p:cNvSpPr txBox="1"/>
          <p:nvPr/>
        </p:nvSpPr>
        <p:spPr>
          <a:xfrm>
            <a:off x="5562305" y="3030715"/>
            <a:ext cx="3343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3190A-C664-6543-B96E-3CF3F679D179}"/>
              </a:ext>
            </a:extLst>
          </p:cNvPr>
          <p:cNvCxnSpPr>
            <a:stCxn id="4" idx="4"/>
            <a:endCxn id="37" idx="0"/>
          </p:cNvCxnSpPr>
          <p:nvPr/>
        </p:nvCxnSpPr>
        <p:spPr>
          <a:xfrm flipH="1">
            <a:off x="6368172" y="2907615"/>
            <a:ext cx="1" cy="31693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0E9D3D-F5AC-9A4D-80E8-5C0F0D81195A}"/>
              </a:ext>
            </a:extLst>
          </p:cNvPr>
          <p:cNvGrpSpPr/>
          <p:nvPr/>
        </p:nvGrpSpPr>
        <p:grpSpPr>
          <a:xfrm>
            <a:off x="5561144" y="4293624"/>
            <a:ext cx="1565597" cy="1145107"/>
            <a:chOff x="5862119" y="4320801"/>
            <a:chExt cx="1565597" cy="114510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54E45C-43E0-E742-A63F-664B56D30529}"/>
                </a:ext>
              </a:extLst>
            </p:cNvPr>
            <p:cNvSpPr/>
            <p:nvPr/>
          </p:nvSpPr>
          <p:spPr>
            <a:xfrm>
              <a:off x="6020638" y="4320801"/>
              <a:ext cx="1293341" cy="43278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BondNet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D904C9E-20CC-BD45-89B0-9EA3202B5BA8}"/>
                </a:ext>
              </a:extLst>
            </p:cNvPr>
            <p:cNvSpPr/>
            <p:nvPr/>
          </p:nvSpPr>
          <p:spPr>
            <a:xfrm>
              <a:off x="5910578" y="5065800"/>
              <a:ext cx="1517138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ID1: MagnetoCorp.member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ID2: MagnetoCorp.admin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785B0-F329-E443-A7A7-A7BB69F2FE32}"/>
                </a:ext>
              </a:extLst>
            </p:cNvPr>
            <p:cNvSpPr txBox="1"/>
            <p:nvPr/>
          </p:nvSpPr>
          <p:spPr>
            <a:xfrm>
              <a:off x="5862119" y="4869079"/>
              <a:ext cx="33438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MSP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405B3-911E-0943-A07D-A628A3A2F5A8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6667309" y="4753590"/>
              <a:ext cx="1838" cy="3122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2709" y="2033864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718425" y="3476410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DA64135-F2F1-DF4B-ADEC-6DDA3C840202}"/>
              </a:ext>
            </a:extLst>
          </p:cNvPr>
          <p:cNvSpPr/>
          <p:nvPr/>
        </p:nvSpPr>
        <p:spPr>
          <a:xfrm>
            <a:off x="2172731" y="2586960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3BB4-730C-EA44-A4E8-CC2153FAA0C6}"/>
              </a:ext>
            </a:extLst>
          </p:cNvPr>
          <p:cNvGrpSpPr/>
          <p:nvPr/>
        </p:nvGrpSpPr>
        <p:grpSpPr>
          <a:xfrm>
            <a:off x="2649692" y="4508119"/>
            <a:ext cx="786038" cy="1103350"/>
            <a:chOff x="2817130" y="4027787"/>
            <a:chExt cx="786038" cy="1103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0BB59D-A412-8A42-86B4-113399AE5280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95008-193B-2B45-BCB1-EC497B9098E0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5A60FE-0DAA-3E41-819A-A44B3DE59AF4}"/>
                </a:ext>
              </a:extLst>
            </p:cNvPr>
            <p:cNvSpPr/>
            <p:nvPr/>
          </p:nvSpPr>
          <p:spPr>
            <a:xfrm>
              <a:off x="3052007" y="4730887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B29E89-A96A-9E46-9455-5E5009914500}"/>
                </a:ext>
              </a:extLst>
            </p:cNvPr>
            <p:cNvSpPr/>
            <p:nvPr/>
          </p:nvSpPr>
          <p:spPr>
            <a:xfrm>
              <a:off x="3052007" y="4945241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ID3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AC0896D-E3E3-B940-99E5-0D404CD29D9E}"/>
                </a:ext>
              </a:extLst>
            </p:cNvPr>
            <p:cNvCxnSpPr>
              <a:endCxn id="108" idx="1"/>
            </p:cNvCxnSpPr>
            <p:nvPr/>
          </p:nvCxnSpPr>
          <p:spPr>
            <a:xfrm rot="16200000" flipH="1">
              <a:off x="2715696" y="4701877"/>
              <a:ext cx="548095" cy="12452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13DEA-5757-8645-BE2D-ECA92ACDAE16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927480" y="4609786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DE07D3-504E-534E-8EA7-A6B0708C0A5D}"/>
                </a:ext>
              </a:extLst>
            </p:cNvPr>
            <p:cNvCxnSpPr/>
            <p:nvPr/>
          </p:nvCxnSpPr>
          <p:spPr>
            <a:xfrm>
              <a:off x="2923130" y="4820967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94C18B-3526-494F-970C-01EF9C6F3D26}"/>
              </a:ext>
            </a:extLst>
          </p:cNvPr>
          <p:cNvSpPr txBox="1"/>
          <p:nvPr/>
        </p:nvSpPr>
        <p:spPr>
          <a:xfrm>
            <a:off x="9418543" y="2032735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F0BDF-DB2D-F24C-A910-A96DC480064A}"/>
              </a:ext>
            </a:extLst>
          </p:cNvPr>
          <p:cNvGrpSpPr/>
          <p:nvPr/>
        </p:nvGrpSpPr>
        <p:grpSpPr>
          <a:xfrm>
            <a:off x="9539570" y="3479401"/>
            <a:ext cx="489876" cy="1023276"/>
            <a:chOff x="2547496" y="2776679"/>
            <a:chExt cx="489876" cy="10232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FCA8C5-931C-C042-9F90-5957A70693D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DBB552-DCE5-EF4C-ACDB-407E32336C1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1AD85B-EFB6-FC4A-9D7F-13B94A53BF40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4CB94-5559-E94A-A854-B5FE04A9E96D}"/>
                </a:ext>
              </a:extLst>
            </p:cNvPr>
            <p:cNvSpPr txBox="1"/>
            <p:nvPr/>
          </p:nvSpPr>
          <p:spPr>
            <a:xfrm>
              <a:off x="2547496" y="3492180"/>
              <a:ext cx="48987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Balaji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67A433-3BEF-D044-B05E-9CB78DAE6DD2}"/>
              </a:ext>
            </a:extLst>
          </p:cNvPr>
          <p:cNvSpPr/>
          <p:nvPr/>
        </p:nvSpPr>
        <p:spPr>
          <a:xfrm>
            <a:off x="9881340" y="2577373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A65A68-E290-6C4F-B3CC-B15D4388163C}"/>
              </a:ext>
            </a:extLst>
          </p:cNvPr>
          <p:cNvGrpSpPr/>
          <p:nvPr/>
        </p:nvGrpSpPr>
        <p:grpSpPr>
          <a:xfrm>
            <a:off x="9391489" y="4511110"/>
            <a:ext cx="786038" cy="675652"/>
            <a:chOff x="2817130" y="4027787"/>
            <a:chExt cx="786038" cy="6756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D95B49-BC8F-EC45-98BB-464FE222D95C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E8981B-CCC6-8E4B-A2A5-89E9E8AF751D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ID4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3C3DD044-3A64-1F4C-90B5-6545672400B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927480" y="4490093"/>
              <a:ext cx="124780" cy="12039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09F6F1-AB37-6A43-9261-5042DF85C042}"/>
              </a:ext>
            </a:extLst>
          </p:cNvPr>
          <p:cNvSpPr/>
          <p:nvPr/>
        </p:nvSpPr>
        <p:spPr>
          <a:xfrm>
            <a:off x="3346846" y="3649259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240F5-23D9-D647-8383-5CA01EF452B4}"/>
              </a:ext>
            </a:extLst>
          </p:cNvPr>
          <p:cNvSpPr/>
          <p:nvPr/>
        </p:nvSpPr>
        <p:spPr>
          <a:xfrm>
            <a:off x="8730378" y="3628547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4685982-6989-F942-A5D2-5611100001DC}"/>
              </a:ext>
            </a:extLst>
          </p:cNvPr>
          <p:cNvCxnSpPr>
            <a:cxnSpLocks/>
            <a:stCxn id="106" idx="3"/>
            <a:endCxn id="125" idx="2"/>
          </p:cNvCxnSpPr>
          <p:nvPr/>
        </p:nvCxnSpPr>
        <p:spPr>
          <a:xfrm flipV="1">
            <a:off x="3435730" y="4111566"/>
            <a:ext cx="304135" cy="62770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9BAACF7-92E8-2249-B78B-FB1E4F532766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4132884" y="2691221"/>
            <a:ext cx="1588618" cy="11891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8DE788-F7E4-0A42-BB9B-CEEF8DFFA3C8}"/>
              </a:ext>
            </a:extLst>
          </p:cNvPr>
          <p:cNvCxnSpPr>
            <a:cxnSpLocks/>
            <a:stCxn id="111" idx="1"/>
            <a:endCxn id="126" idx="2"/>
          </p:cNvCxnSpPr>
          <p:nvPr/>
        </p:nvCxnSpPr>
        <p:spPr>
          <a:xfrm rot="10800000">
            <a:off x="9123397" y="4090854"/>
            <a:ext cx="268092" cy="6514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E2BC3EF-8D59-F642-886D-854A5AC518D5}"/>
              </a:ext>
            </a:extLst>
          </p:cNvPr>
          <p:cNvCxnSpPr>
            <a:cxnSpLocks/>
            <a:stCxn id="125" idx="3"/>
            <a:endCxn id="94" idx="2"/>
          </p:cNvCxnSpPr>
          <p:nvPr/>
        </p:nvCxnSpPr>
        <p:spPr>
          <a:xfrm>
            <a:off x="4132884" y="3880413"/>
            <a:ext cx="1586779" cy="62960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D955A1B-B010-A847-B45C-C485F8589CE7}"/>
              </a:ext>
            </a:extLst>
          </p:cNvPr>
          <p:cNvCxnSpPr>
            <a:cxnSpLocks/>
            <a:stCxn id="126" idx="1"/>
            <a:endCxn id="4" idx="6"/>
          </p:cNvCxnSpPr>
          <p:nvPr/>
        </p:nvCxnSpPr>
        <p:spPr>
          <a:xfrm rot="10800000">
            <a:off x="7014844" y="2691221"/>
            <a:ext cx="1715535" cy="116848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621875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4F7426-18AF-9B48-BBFD-A53D31ACF026}"/>
              </a:ext>
            </a:extLst>
          </p:cNvPr>
          <p:cNvGrpSpPr/>
          <p:nvPr/>
        </p:nvGrpSpPr>
        <p:grpSpPr>
          <a:xfrm>
            <a:off x="4001419" y="2543862"/>
            <a:ext cx="4853198" cy="2839572"/>
            <a:chOff x="4066534" y="2606763"/>
            <a:chExt cx="4853198" cy="283957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0"/>
              <a:endCxn id="70" idx="2"/>
            </p:cNvCxnSpPr>
            <p:nvPr/>
          </p:nvCxnSpPr>
          <p:spPr>
            <a:xfrm flipV="1">
              <a:off x="8397443" y="3897448"/>
              <a:ext cx="2484" cy="103667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cxnSpLocks/>
              <a:stCxn id="93" idx="1"/>
              <a:endCxn id="34" idx="3"/>
            </p:cNvCxnSpPr>
            <p:nvPr/>
          </p:nvCxnSpPr>
          <p:spPr>
            <a:xfrm rot="10800000">
              <a:off x="5337731" y="3789101"/>
              <a:ext cx="670527" cy="1397574"/>
            </a:xfrm>
            <a:prstGeom prst="bentConnector3">
              <a:avLst>
                <a:gd name="adj1" fmla="val 6175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ACD654AC-3FA6-DF44-AE9D-9A5A5E247F79}"/>
                </a:ext>
              </a:extLst>
            </p:cNvPr>
            <p:cNvCxnSpPr>
              <a:cxnSpLocks/>
              <a:stCxn id="93" idx="3"/>
              <a:endCxn id="51" idx="3"/>
            </p:cNvCxnSpPr>
            <p:nvPr/>
          </p:nvCxnSpPr>
          <p:spPr>
            <a:xfrm flipV="1">
              <a:off x="6879141" y="3790333"/>
              <a:ext cx="118978" cy="1396342"/>
            </a:xfrm>
            <a:prstGeom prst="bentConnector3">
              <a:avLst>
                <a:gd name="adj1" fmla="val 29213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6996649" y="4463635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57B4CF-271F-D140-90A6-FF5E969101E1}"/>
                </a:ext>
              </a:extLst>
            </p:cNvPr>
            <p:cNvSpPr txBox="1"/>
            <p:nvPr/>
          </p:nvSpPr>
          <p:spPr>
            <a:xfrm>
              <a:off x="8167734" y="4465189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978B85-0921-1D40-9D68-B0A3A32BB74C}"/>
                </a:ext>
              </a:extLst>
            </p:cNvPr>
            <p:cNvSpPr txBox="1"/>
            <p:nvPr/>
          </p:nvSpPr>
          <p:spPr>
            <a:xfrm>
              <a:off x="5366526" y="4464091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5697960" y="2606763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4066534" y="3354632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4298119" y="3686120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4298119" y="400184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4298119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6" idx="1"/>
            </p:cNvCxnSpPr>
            <p:nvPr/>
          </p:nvCxnSpPr>
          <p:spPr>
            <a:xfrm rot="16200000" flipH="1">
              <a:off x="3797583" y="3920008"/>
              <a:ext cx="859952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4131672" y="3509938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4156998" y="3789101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156998" y="4104824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4922842" y="3058871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7648536" y="3359998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7880121" y="3691486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7695307" y="3609652"/>
              <a:ext cx="228509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7713674" y="3515304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7829275" y="3766976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6008257" y="4930570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962001" y="4934126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BB305F-60B1-E745-A92B-C397587DFB42}"/>
                </a:ext>
              </a:extLst>
            </p:cNvPr>
            <p:cNvSpPr/>
            <p:nvPr/>
          </p:nvSpPr>
          <p:spPr>
            <a:xfrm>
              <a:off x="5726923" y="3355864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C518C6-3994-C145-877F-C11B22B283BF}"/>
                </a:ext>
              </a:extLst>
            </p:cNvPr>
            <p:cNvSpPr/>
            <p:nvPr/>
          </p:nvSpPr>
          <p:spPr>
            <a:xfrm>
              <a:off x="5958508" y="3687352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2768DD-2BAF-B24F-8FCF-BA549A87BFF3}"/>
                </a:ext>
              </a:extLst>
            </p:cNvPr>
            <p:cNvSpPr/>
            <p:nvPr/>
          </p:nvSpPr>
          <p:spPr>
            <a:xfrm>
              <a:off x="5958508" y="400307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6E42C7-9FA4-9D49-8F14-EF500A25D555}"/>
                </a:ext>
              </a:extLst>
            </p:cNvPr>
            <p:cNvSpPr/>
            <p:nvPr/>
          </p:nvSpPr>
          <p:spPr>
            <a:xfrm>
              <a:off x="5958507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2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B2C724DB-564C-6E47-9D6E-087F0DACCA66}"/>
                </a:ext>
              </a:extLst>
            </p:cNvPr>
            <p:cNvCxnSpPr>
              <a:cxnSpLocks/>
              <a:stCxn id="56" idx="4"/>
              <a:endCxn id="53" idx="1"/>
            </p:cNvCxnSpPr>
            <p:nvPr/>
          </p:nvCxnSpPr>
          <p:spPr>
            <a:xfrm rot="16200000" flipH="1">
              <a:off x="5458587" y="3920624"/>
              <a:ext cx="858720" cy="141119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DE48F05-EE87-0340-9659-F2BB118924B7}"/>
                </a:ext>
              </a:extLst>
            </p:cNvPr>
            <p:cNvSpPr/>
            <p:nvPr/>
          </p:nvSpPr>
          <p:spPr>
            <a:xfrm>
              <a:off x="5792061" y="351117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F4320D-2606-8943-A342-4F8215FFDD8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5817387" y="3790333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9F20C0-EF49-E94B-BBC7-B4B10ECBBA74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5817387" y="410605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B89EDD-A470-EF44-83B3-5D53AEB95683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6133401" y="3236802"/>
              <a:ext cx="1" cy="11906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D594FB3-1FDD-B449-A835-929C9219CE1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5185378" y="2406608"/>
              <a:ext cx="235660" cy="1660389"/>
            </a:xfrm>
            <a:prstGeom prst="bentConnector3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95AEFAC2-D7C4-0945-AAFD-94E1D7563D8C}"/>
                </a:ext>
              </a:extLst>
            </p:cNvPr>
            <p:cNvCxnSpPr>
              <a:cxnSpLocks/>
              <a:stCxn id="26" idx="2"/>
              <a:endCxn id="69" idx="0"/>
            </p:cNvCxnSpPr>
            <p:nvPr/>
          </p:nvCxnSpPr>
          <p:spPr>
            <a:xfrm rot="16200000" flipH="1">
              <a:off x="6973695" y="2278678"/>
              <a:ext cx="241026" cy="1921613"/>
            </a:xfrm>
            <a:prstGeom prst="bentConnector3">
              <a:avLst>
                <a:gd name="adj1" fmla="val 48682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6663AB-3BF5-1E48-A955-2CC97A5C8789}"/>
                </a:ext>
              </a:extLst>
            </p:cNvPr>
            <p:cNvGrpSpPr/>
            <p:nvPr/>
          </p:nvGrpSpPr>
          <p:grpSpPr>
            <a:xfrm>
              <a:off x="7183446" y="3218436"/>
              <a:ext cx="264794" cy="45719"/>
              <a:chOff x="8501071" y="1629445"/>
              <a:chExt cx="264794" cy="4571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F5AECC-9631-9446-ACC8-1A57B42A61EC}"/>
                  </a:ext>
                </a:extLst>
              </p:cNvPr>
              <p:cNvSpPr/>
              <p:nvPr/>
            </p:nvSpPr>
            <p:spPr>
              <a:xfrm>
                <a:off x="850107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3879C11-00B1-204A-9849-FB2950C6FF2C}"/>
                  </a:ext>
                </a:extLst>
              </p:cNvPr>
              <p:cNvSpPr/>
              <p:nvPr/>
            </p:nvSpPr>
            <p:spPr>
              <a:xfrm>
                <a:off x="857409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E43845C-3638-0C48-8F97-1D8DB8B61436}"/>
                  </a:ext>
                </a:extLst>
              </p:cNvPr>
              <p:cNvSpPr/>
              <p:nvPr/>
            </p:nvSpPr>
            <p:spPr>
              <a:xfrm>
                <a:off x="864712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865EAA-1820-DF4E-98BA-656DA42D4B04}"/>
                  </a:ext>
                </a:extLst>
              </p:cNvPr>
              <p:cNvSpPr/>
              <p:nvPr/>
            </p:nvSpPr>
            <p:spPr>
              <a:xfrm>
                <a:off x="872014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46" name="Rectangle 28">
            <a:extLst>
              <a:ext uri="{FF2B5EF4-FFF2-40B4-BE49-F238E27FC236}">
                <a16:creationId xmlns:a16="http://schemas.microsoft.com/office/drawing/2014/main" id="{67BAE23F-454D-0F4C-8F37-1C1C95E5BC15}"/>
              </a:ext>
            </a:extLst>
          </p:cNvPr>
          <p:cNvSpPr/>
          <p:nvPr/>
        </p:nvSpPr>
        <p:spPr>
          <a:xfrm>
            <a:off x="1956378" y="2228985"/>
            <a:ext cx="8943280" cy="339736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28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12 – Wallet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6DCB1-6D45-DE40-893F-D067369EBED2}"/>
              </a:ext>
            </a:extLst>
          </p:cNvPr>
          <p:cNvGrpSpPr/>
          <p:nvPr/>
        </p:nvGrpSpPr>
        <p:grpSpPr>
          <a:xfrm>
            <a:off x="5009986" y="3403297"/>
            <a:ext cx="2836064" cy="1143087"/>
            <a:chOff x="5009986" y="3403297"/>
            <a:chExt cx="2836064" cy="11430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42B127-2146-F04A-A122-D079AF75A31B}"/>
                </a:ext>
              </a:extLst>
            </p:cNvPr>
            <p:cNvGrpSpPr/>
            <p:nvPr/>
          </p:nvGrpSpPr>
          <p:grpSpPr>
            <a:xfrm>
              <a:off x="7060012" y="3490147"/>
              <a:ext cx="786038" cy="1056237"/>
              <a:chOff x="5556906" y="3490147"/>
              <a:chExt cx="786038" cy="105623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253E68-5058-EC41-ACC4-4ACE403276B4}"/>
                  </a:ext>
                </a:extLst>
              </p:cNvPr>
              <p:cNvSpPr/>
              <p:nvPr/>
            </p:nvSpPr>
            <p:spPr>
              <a:xfrm>
                <a:off x="5556906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Database</a:t>
                </a:r>
              </a:p>
            </p:txBody>
          </p:sp>
          <p:pic>
            <p:nvPicPr>
              <p:cNvPr id="21" name="Picture 8" descr="https://static.thenounproject.com/png/286444-200.png">
                <a:extLst>
                  <a:ext uri="{FF2B5EF4-FFF2-40B4-BE49-F238E27FC236}">
                    <a16:creationId xmlns:a16="http://schemas.microsoft.com/office/drawing/2014/main" id="{F979002B-7220-FB44-8DC1-3D6FDF1453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8771" y="3490147"/>
                <a:ext cx="462307" cy="462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8BC6B6-23FC-5148-BECC-9748E8074087}"/>
                </a:ext>
              </a:extLst>
            </p:cNvPr>
            <p:cNvGrpSpPr/>
            <p:nvPr/>
          </p:nvGrpSpPr>
          <p:grpSpPr>
            <a:xfrm>
              <a:off x="6034999" y="3403297"/>
              <a:ext cx="786038" cy="1143087"/>
              <a:chOff x="6564712" y="3403297"/>
              <a:chExt cx="786038" cy="114308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997B22-83F1-4542-B24A-EA64AA4A42B5}"/>
                  </a:ext>
                </a:extLst>
              </p:cNvPr>
              <p:cNvSpPr/>
              <p:nvPr/>
            </p:nvSpPr>
            <p:spPr>
              <a:xfrm>
                <a:off x="6564712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Memory</a:t>
                </a:r>
              </a:p>
            </p:txBody>
          </p:sp>
          <p:pic>
            <p:nvPicPr>
              <p:cNvPr id="24" name="Picture 2" descr="https://static.thenounproject.com/png/679935-200.png">
                <a:extLst>
                  <a:ext uri="{FF2B5EF4-FFF2-40B4-BE49-F238E27FC236}">
                    <a16:creationId xmlns:a16="http://schemas.microsoft.com/office/drawing/2014/main" id="{D298D6F8-2BF3-6645-B1A3-30D1710A11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9727" y="3403297"/>
                <a:ext cx="636008" cy="636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E4028D-A01D-E449-B464-4409F96E1E43}"/>
                </a:ext>
              </a:extLst>
            </p:cNvPr>
            <p:cNvGrpSpPr/>
            <p:nvPr/>
          </p:nvGrpSpPr>
          <p:grpSpPr>
            <a:xfrm>
              <a:off x="5009986" y="3441400"/>
              <a:ext cx="786038" cy="1104984"/>
              <a:chOff x="4497480" y="3441400"/>
              <a:chExt cx="786038" cy="11049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C2CCCE-B1DB-EB47-83BD-979BCD257EA3}"/>
                  </a:ext>
                </a:extLst>
              </p:cNvPr>
              <p:cNvSpPr/>
              <p:nvPr/>
            </p:nvSpPr>
            <p:spPr>
              <a:xfrm>
                <a:off x="4497480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File</a:t>
                </a:r>
              </a:p>
            </p:txBody>
          </p:sp>
          <p:pic>
            <p:nvPicPr>
              <p:cNvPr id="1034" name="Picture 10" descr="https://static.thenounproject.com/png/992733-200.png">
                <a:extLst>
                  <a:ext uri="{FF2B5EF4-FFF2-40B4-BE49-F238E27FC236}">
                    <a16:creationId xmlns:a16="http://schemas.microsoft.com/office/drawing/2014/main" id="{8A4619F8-7B09-6F44-BB60-A0DDAFAAB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0598" y="3441400"/>
                <a:ext cx="559802" cy="559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30107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56DAC-A200-9C41-B5DA-48CED0045EC3}"/>
              </a:ext>
            </a:extLst>
          </p:cNvPr>
          <p:cNvCxnSpPr/>
          <p:nvPr/>
        </p:nvCxnSpPr>
        <p:spPr>
          <a:xfrm>
            <a:off x="1956378" y="4896037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6704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13 – Wallet Operations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2441458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79BBB7F-6B10-154B-9F1D-CC42796D91C0}"/>
              </a:ext>
            </a:extLst>
          </p:cNvPr>
          <p:cNvSpPr/>
          <p:nvPr/>
        </p:nvSpPr>
        <p:spPr>
          <a:xfrm>
            <a:off x="5226106" y="3093754"/>
            <a:ext cx="1739787" cy="173978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6F03-01D8-084C-8043-D570A91B42BD}"/>
              </a:ext>
            </a:extLst>
          </p:cNvPr>
          <p:cNvSpPr txBox="1"/>
          <p:nvPr/>
        </p:nvSpPr>
        <p:spPr>
          <a:xfrm>
            <a:off x="4482530" y="3702038"/>
            <a:ext cx="6261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reate/</a:t>
            </a: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552A-247B-0644-A422-3868906B4BAC}"/>
              </a:ext>
            </a:extLst>
          </p:cNvPr>
          <p:cNvSpPr txBox="1"/>
          <p:nvPr/>
        </p:nvSpPr>
        <p:spPr>
          <a:xfrm>
            <a:off x="5751449" y="2469868"/>
            <a:ext cx="68704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put/add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730-CAE7-5444-92A9-CB7F8378D06C}"/>
              </a:ext>
            </a:extLst>
          </p:cNvPr>
          <p:cNvSpPr txBox="1"/>
          <p:nvPr/>
        </p:nvSpPr>
        <p:spPr>
          <a:xfrm>
            <a:off x="5501614" y="4934209"/>
            <a:ext cx="118878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remove/delete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EC4D6E-7D26-D74D-B899-9C9D8EA68B42}"/>
              </a:ext>
            </a:extLst>
          </p:cNvPr>
          <p:cNvSpPr/>
          <p:nvPr/>
        </p:nvSpPr>
        <p:spPr>
          <a:xfrm>
            <a:off x="5965657" y="297531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D367E-1933-D446-8D02-925517866298}"/>
              </a:ext>
            </a:extLst>
          </p:cNvPr>
          <p:cNvSpPr/>
          <p:nvPr/>
        </p:nvSpPr>
        <p:spPr>
          <a:xfrm>
            <a:off x="682648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424A1-DD0D-D542-A3A0-7A68749386EB}"/>
              </a:ext>
            </a:extLst>
          </p:cNvPr>
          <p:cNvSpPr/>
          <p:nvPr/>
        </p:nvSpPr>
        <p:spPr>
          <a:xfrm>
            <a:off x="5964629" y="469449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2BE76-91A7-CB45-8094-28D9AA410199}"/>
              </a:ext>
            </a:extLst>
          </p:cNvPr>
          <p:cNvSpPr/>
          <p:nvPr/>
        </p:nvSpPr>
        <p:spPr>
          <a:xfrm>
            <a:off x="510482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E22F-6018-3F4B-93F0-00A305204C87}"/>
              </a:ext>
            </a:extLst>
          </p:cNvPr>
          <p:cNvSpPr txBox="1"/>
          <p:nvPr/>
        </p:nvSpPr>
        <p:spPr>
          <a:xfrm>
            <a:off x="7091124" y="3700540"/>
            <a:ext cx="11546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get/read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319B7-DEA4-D146-8A91-DD3B020D2394}"/>
              </a:ext>
            </a:extLst>
          </p:cNvPr>
          <p:cNvCxnSpPr/>
          <p:nvPr/>
        </p:nvCxnSpPr>
        <p:spPr>
          <a:xfrm>
            <a:off x="1952425" y="555517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90266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6812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19130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</p:spTree>
    <p:extLst>
      <p:ext uri="{BB962C8B-B14F-4D97-AF65-F5344CB8AC3E}">
        <p14:creationId xmlns:p14="http://schemas.microsoft.com/office/powerpoint/2010/main" val="30670600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Connection Profile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9483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35 – Connection Options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3822651-0BFD-5C43-9EEC-7578E8AE4057}"/>
              </a:ext>
            </a:extLst>
          </p:cNvPr>
          <p:cNvCxnSpPr>
            <a:cxnSpLocks/>
            <a:stCxn id="19" idx="1"/>
            <a:endCxn id="26" idx="2"/>
          </p:cNvCxnSpPr>
          <p:nvPr/>
        </p:nvCxnSpPr>
        <p:spPr>
          <a:xfrm rot="10800000">
            <a:off x="4247783" y="4537692"/>
            <a:ext cx="1661487" cy="401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74688A-AC06-8244-B445-89549C61C8B0}"/>
              </a:ext>
            </a:extLst>
          </p:cNvPr>
          <p:cNvSpPr/>
          <p:nvPr/>
        </p:nvSpPr>
        <p:spPr>
          <a:xfrm>
            <a:off x="4342053" y="4895254"/>
            <a:ext cx="161462" cy="88647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31420-A5C8-184C-A28D-DD475F3CEE14}"/>
              </a:ext>
            </a:extLst>
          </p:cNvPr>
          <p:cNvGrpSpPr/>
          <p:nvPr/>
        </p:nvGrpSpPr>
        <p:grpSpPr>
          <a:xfrm>
            <a:off x="3185258" y="2583991"/>
            <a:ext cx="1418425" cy="1953701"/>
            <a:chOff x="3294010" y="2466896"/>
            <a:chExt cx="1418425" cy="19537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460839-9E54-AD43-81B3-8B2AE51654CE}"/>
                </a:ext>
              </a:extLst>
            </p:cNvPr>
            <p:cNvGrpSpPr/>
            <p:nvPr/>
          </p:nvGrpSpPr>
          <p:grpSpPr>
            <a:xfrm>
              <a:off x="3294010" y="3708795"/>
              <a:ext cx="1418425" cy="711802"/>
              <a:chOff x="3294010" y="3708795"/>
              <a:chExt cx="1418425" cy="7118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4000633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294010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</p:grpSp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436348CE-7694-0943-A5CA-F90F29809C8D}"/>
                </a:ext>
              </a:extLst>
            </p:cNvPr>
            <p:cNvSpPr/>
            <p:nvPr/>
          </p:nvSpPr>
          <p:spPr>
            <a:xfrm>
              <a:off x="4001219" y="2466896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82E2E1-1F3F-D343-9398-AB292490BE73}"/>
              </a:ext>
            </a:extLst>
          </p:cNvPr>
          <p:cNvCxnSpPr>
            <a:stCxn id="26" idx="0"/>
            <a:endCxn id="4" idx="2"/>
          </p:cNvCxnSpPr>
          <p:nvPr/>
        </p:nvCxnSpPr>
        <p:spPr>
          <a:xfrm flipV="1">
            <a:off x="4247782" y="3295481"/>
            <a:ext cx="293" cy="53040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83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5008132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9614C0-7596-8B40-81DB-907F29C42E81}"/>
              </a:ext>
            </a:extLst>
          </p:cNvPr>
          <p:cNvSpPr/>
          <p:nvPr/>
        </p:nvSpPr>
        <p:spPr>
          <a:xfrm>
            <a:off x="3755748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449882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88A38C-9F78-BE49-94C9-D0761C605DBC}"/>
              </a:ext>
            </a:extLst>
          </p:cNvPr>
          <p:cNvSpPr/>
          <p:nvPr/>
        </p:nvSpPr>
        <p:spPr>
          <a:xfrm>
            <a:off x="3142104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4AE4B7-4F35-6042-8EB0-0D9292687B6D}"/>
              </a:ext>
            </a:extLst>
          </p:cNvPr>
          <p:cNvSpPr/>
          <p:nvPr/>
        </p:nvSpPr>
        <p:spPr>
          <a:xfrm>
            <a:off x="5107082" y="38849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19557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9532467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565143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9532467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909269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81791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781477" y="2559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719240" y="285205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367653" y="5121594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29890" y="55357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2d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D1ED97E-3CB3-154B-86BD-3A370B6D5AE6}"/>
              </a:ext>
            </a:extLst>
          </p:cNvPr>
          <p:cNvSpPr/>
          <p:nvPr/>
        </p:nvSpPr>
        <p:spPr>
          <a:xfrm>
            <a:off x="5109661" y="46354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B565FE-46E9-F048-A5D2-1A50BF2AC65F}"/>
              </a:ext>
            </a:extLst>
          </p:cNvPr>
          <p:cNvSpPr/>
          <p:nvPr/>
        </p:nvSpPr>
        <p:spPr>
          <a:xfrm>
            <a:off x="5117429" y="345513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638BFF-FD9F-E940-86A7-771D09EF8694}"/>
              </a:ext>
            </a:extLst>
          </p:cNvPr>
          <p:cNvSpPr txBox="1"/>
          <p:nvPr/>
        </p:nvSpPr>
        <p:spPr>
          <a:xfrm>
            <a:off x="4784459" y="4897260"/>
            <a:ext cx="85215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(notifications)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68275826-591D-DD40-B80E-180423897FB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4410083" y="3424004"/>
            <a:ext cx="1499187" cy="409199"/>
          </a:xfrm>
          <a:prstGeom prst="bentConnector3">
            <a:avLst>
              <a:gd name="adj1" fmla="val 9986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C66C3AB-64C2-A042-8208-15CC6E64FF3B}"/>
              </a:ext>
            </a:extLst>
          </p:cNvPr>
          <p:cNvSpPr txBox="1"/>
          <p:nvPr/>
        </p:nvSpPr>
        <p:spPr>
          <a:xfrm>
            <a:off x="4769891" y="3197560"/>
            <a:ext cx="96436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(g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et gossip info)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101390" y="2260755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943778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76090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8630004" y="2110892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7610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912990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912990" y="4334567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945664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89792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A4BB5B9-CF0D-284E-BFD9-022EA9EAF935}"/>
              </a:ext>
            </a:extLst>
          </p:cNvPr>
          <p:cNvSpPr/>
          <p:nvPr/>
        </p:nvSpPr>
        <p:spPr>
          <a:xfrm>
            <a:off x="6158731" y="291041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AB7E3A-1D0F-6743-B6FD-11195D000CFB}"/>
              </a:ext>
            </a:extLst>
          </p:cNvPr>
          <p:cNvSpPr/>
          <p:nvPr/>
        </p:nvSpPr>
        <p:spPr>
          <a:xfrm>
            <a:off x="9772143" y="51838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47952D-78D1-3B47-A819-EF703AACF082}"/>
              </a:ext>
            </a:extLst>
          </p:cNvPr>
          <p:cNvSpPr/>
          <p:nvPr/>
        </p:nvSpPr>
        <p:spPr>
          <a:xfrm>
            <a:off x="8822835" y="517945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1B852E-7DCA-4D4B-BAD1-93D02A7B5FCD}"/>
              </a:ext>
            </a:extLst>
          </p:cNvPr>
          <p:cNvSpPr/>
          <p:nvPr/>
        </p:nvSpPr>
        <p:spPr>
          <a:xfrm>
            <a:off x="9774763" y="29042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4c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96D59B-02B9-874A-91F3-F2BF69D38E39}"/>
              </a:ext>
            </a:extLst>
          </p:cNvPr>
          <p:cNvGrpSpPr/>
          <p:nvPr/>
        </p:nvGrpSpPr>
        <p:grpSpPr>
          <a:xfrm>
            <a:off x="2586294" y="3850381"/>
            <a:ext cx="416739" cy="662820"/>
            <a:chOff x="2468147" y="2776679"/>
            <a:chExt cx="648573" cy="10315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2468147" y="3500454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54168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CA9041E-C117-5541-B3CF-C01373997920}"/>
              </a:ext>
            </a:extLst>
          </p:cNvPr>
          <p:cNvCxnSpPr>
            <a:cxnSpLocks/>
          </p:cNvCxnSpPr>
          <p:nvPr/>
        </p:nvCxnSpPr>
        <p:spPr>
          <a:xfrm rot="10800000">
            <a:off x="4412788" y="4545006"/>
            <a:ext cx="2841742" cy="634444"/>
          </a:xfrm>
          <a:prstGeom prst="bentConnector3">
            <a:avLst>
              <a:gd name="adj1" fmla="val 99942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909269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89791" y="4334567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1748EAC-DF66-D54F-B1F3-15D1BA0A6642}"/>
              </a:ext>
            </a:extLst>
          </p:cNvPr>
          <p:cNvSpPr/>
          <p:nvPr/>
        </p:nvSpPr>
        <p:spPr>
          <a:xfrm>
            <a:off x="6161351" y="518549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F101ED8-A84C-854E-BDD8-0B4ADDAECB2F}"/>
              </a:ext>
            </a:extLst>
          </p:cNvPr>
          <p:cNvSpPr/>
          <p:nvPr/>
        </p:nvSpPr>
        <p:spPr>
          <a:xfrm>
            <a:off x="7122472" y="518550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8CA120A-2CE4-A443-9E61-639F2A210C35}"/>
              </a:ext>
            </a:extLst>
          </p:cNvPr>
          <p:cNvCxnSpPr>
            <a:cxnSpLocks/>
          </p:cNvCxnSpPr>
          <p:nvPr/>
        </p:nvCxnSpPr>
        <p:spPr>
          <a:xfrm flipV="1">
            <a:off x="3894471" y="4545006"/>
            <a:ext cx="197751" cy="81902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0661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Chaincode namespace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374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35441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776760" y="1658813"/>
            <a:ext cx="8943280" cy="4569667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40 – Smart Contract Context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4B3E3-48F8-4E4B-83AF-45B3480D3468}"/>
              </a:ext>
            </a:extLst>
          </p:cNvPr>
          <p:cNvGrpSpPr/>
          <p:nvPr/>
        </p:nvGrpSpPr>
        <p:grpSpPr>
          <a:xfrm>
            <a:off x="2238623" y="1861985"/>
            <a:ext cx="7660317" cy="4163322"/>
            <a:chOff x="2141229" y="1778001"/>
            <a:chExt cx="7660317" cy="416332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3A95D4-D0D7-9E46-B169-01BEA0CECCEF}"/>
                </a:ext>
              </a:extLst>
            </p:cNvPr>
            <p:cNvSpPr/>
            <p:nvPr/>
          </p:nvSpPr>
          <p:spPr>
            <a:xfrm>
              <a:off x="4215212" y="1778001"/>
              <a:ext cx="5586334" cy="4163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CommercialPaperContext extends Context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constructor()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this.paperList = new PaperList(this);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CommercialPaperContract extends Contract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createContext()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new CommercialPaperContext();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issue(ctx, issuer, paperNumber, ...)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ctx.paperList.addPaper(...);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ctx.stub.putState(...);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buy(ctx,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redeem(ctx,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E37CED-3BE1-5941-B242-E7341C3464EF}"/>
                </a:ext>
              </a:extLst>
            </p:cNvPr>
            <p:cNvSpPr txBox="1"/>
            <p:nvPr/>
          </p:nvSpPr>
          <p:spPr>
            <a:xfrm flipH="1">
              <a:off x="3340532" y="214608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8B69724-DC6C-E548-9B8B-F5D354934A84}"/>
                </a:ext>
              </a:extLst>
            </p:cNvPr>
            <p:cNvCxnSpPr>
              <a:cxnSpLocks/>
              <a:stCxn id="4" idx="2"/>
              <a:endCxn id="32" idx="2"/>
            </p:cNvCxnSpPr>
            <p:nvPr/>
          </p:nvCxnSpPr>
          <p:spPr>
            <a:xfrm rot="10800000">
              <a:off x="3682940" y="2453864"/>
              <a:ext cx="747827" cy="121266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413D5D5A-44E0-6C4A-B281-E2230288E52E}"/>
                </a:ext>
              </a:extLst>
            </p:cNvPr>
            <p:cNvCxnSpPr>
              <a:cxnSpLocks/>
              <a:stCxn id="32" idx="3"/>
              <a:endCxn id="40" idx="0"/>
            </p:cNvCxnSpPr>
            <p:nvPr/>
          </p:nvCxnSpPr>
          <p:spPr>
            <a:xfrm rot="10800000" flipV="1">
              <a:off x="2483636" y="2299977"/>
              <a:ext cx="856896" cy="1633792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F7E1EA-681A-B945-AD33-09B2E7228527}"/>
                </a:ext>
              </a:extLst>
            </p:cNvPr>
            <p:cNvSpPr txBox="1"/>
            <p:nvPr/>
          </p:nvSpPr>
          <p:spPr>
            <a:xfrm flipH="1">
              <a:off x="2141229" y="393376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EA50D1-FB40-8E43-9CBF-6360FB44F661}"/>
                </a:ext>
              </a:extLst>
            </p:cNvPr>
            <p:cNvSpPr txBox="1"/>
            <p:nvPr/>
          </p:nvSpPr>
          <p:spPr>
            <a:xfrm flipH="1">
              <a:off x="2141229" y="4963440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3444E8-ACAB-9B4F-A352-12D28F819314}"/>
                </a:ext>
              </a:extLst>
            </p:cNvPr>
            <p:cNvSpPr txBox="1"/>
            <p:nvPr/>
          </p:nvSpPr>
          <p:spPr>
            <a:xfrm flipH="1">
              <a:off x="2141229" y="5421608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1414B5-7596-1946-B7F4-3824B69B8E8D}"/>
                </a:ext>
              </a:extLst>
            </p:cNvPr>
            <p:cNvSpPr/>
            <p:nvPr/>
          </p:nvSpPr>
          <p:spPr>
            <a:xfrm>
              <a:off x="4430766" y="360739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EF3975-A0D7-8349-BCB0-B4E9116256FC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2483636" y="4241544"/>
              <a:ext cx="0" cy="7218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4196001-A425-634A-9C38-EF6AD59D1ED8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2483636" y="5271215"/>
              <a:ext cx="0" cy="150393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EF15A0-7D6B-4F40-9693-14BB752E7C8D}"/>
                </a:ext>
              </a:extLst>
            </p:cNvPr>
            <p:cNvSpPr/>
            <p:nvPr/>
          </p:nvSpPr>
          <p:spPr>
            <a:xfrm>
              <a:off x="4421973" y="4028526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17737DE-C7F3-F243-A0B3-4CB48EF22989}"/>
                </a:ext>
              </a:extLst>
            </p:cNvPr>
            <p:cNvSpPr/>
            <p:nvPr/>
          </p:nvSpPr>
          <p:spPr>
            <a:xfrm>
              <a:off x="4430766" y="506120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69A3D3-4F1A-5643-800E-302EF0B1F96C}"/>
                </a:ext>
              </a:extLst>
            </p:cNvPr>
            <p:cNvSpPr/>
            <p:nvPr/>
          </p:nvSpPr>
          <p:spPr>
            <a:xfrm>
              <a:off x="4430766" y="551497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8415FB-5954-3F44-B6AC-09D7243841A5}"/>
                </a:ext>
              </a:extLst>
            </p:cNvPr>
            <p:cNvCxnSpPr>
              <a:cxnSpLocks/>
              <a:stCxn id="40" idx="1"/>
              <a:endCxn id="33" idx="2"/>
            </p:cNvCxnSpPr>
            <p:nvPr/>
          </p:nvCxnSpPr>
          <p:spPr>
            <a:xfrm>
              <a:off x="2826043" y="4087657"/>
              <a:ext cx="1595930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AE7E7A-2795-034E-B813-99AC6163F901}"/>
                </a:ext>
              </a:extLst>
            </p:cNvPr>
            <p:cNvSpPr/>
            <p:nvPr/>
          </p:nvSpPr>
          <p:spPr>
            <a:xfrm>
              <a:off x="3508279" y="3493670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A93619A-12C8-9F4F-82C6-74B3F29D0B0B}"/>
                </a:ext>
              </a:extLst>
            </p:cNvPr>
            <p:cNvSpPr/>
            <p:nvPr/>
          </p:nvSpPr>
          <p:spPr>
            <a:xfrm>
              <a:off x="3508279" y="3910504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3D3A89-301B-3D4E-8348-AEB35ED5B7AD}"/>
                </a:ext>
              </a:extLst>
            </p:cNvPr>
            <p:cNvCxnSpPr>
              <a:cxnSpLocks/>
              <a:stCxn id="41" idx="1"/>
              <a:endCxn id="34" idx="2"/>
            </p:cNvCxnSpPr>
            <p:nvPr/>
          </p:nvCxnSpPr>
          <p:spPr>
            <a:xfrm>
              <a:off x="2826043" y="5117328"/>
              <a:ext cx="1604723" cy="300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A875271-637C-D148-9453-9882BEC2E77D}"/>
                </a:ext>
              </a:extLst>
            </p:cNvPr>
            <p:cNvCxnSpPr>
              <a:cxnSpLocks/>
              <a:stCxn id="42" idx="1"/>
              <a:endCxn id="35" idx="2"/>
            </p:cNvCxnSpPr>
            <p:nvPr/>
          </p:nvCxnSpPr>
          <p:spPr>
            <a:xfrm flipV="1">
              <a:off x="2826043" y="5574104"/>
              <a:ext cx="1604723" cy="139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BDED1A-538B-AE46-BCFE-6375DFB69233}"/>
                </a:ext>
              </a:extLst>
            </p:cNvPr>
            <p:cNvSpPr/>
            <p:nvPr/>
          </p:nvSpPr>
          <p:spPr>
            <a:xfrm>
              <a:off x="3508281" y="4954428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06452F9-F1D1-AF4C-86C7-24EDFD6383A3}"/>
                </a:ext>
              </a:extLst>
            </p:cNvPr>
            <p:cNvSpPr/>
            <p:nvPr/>
          </p:nvSpPr>
          <p:spPr>
            <a:xfrm>
              <a:off x="3508281" y="5413555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504841-DCC7-A346-B544-D0D21C652541}"/>
                </a:ext>
              </a:extLst>
            </p:cNvPr>
            <p:cNvSpPr/>
            <p:nvPr/>
          </p:nvSpPr>
          <p:spPr>
            <a:xfrm>
              <a:off x="4549028" y="4217751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5F5E0F-A388-6A4C-8FCA-874E97C4066D}"/>
              </a:ext>
            </a:extLst>
          </p:cNvPr>
          <p:cNvSpPr txBox="1"/>
          <p:nvPr/>
        </p:nvSpPr>
        <p:spPr>
          <a:xfrm>
            <a:off x="9496929" y="4040127"/>
            <a:ext cx="517127" cy="26160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выпуск</a:t>
            </a:r>
            <a:endParaRPr kumimoji="0" lang="en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D317D-9359-9649-ADEA-50A4457B6B17}"/>
              </a:ext>
            </a:extLst>
          </p:cNvPr>
          <p:cNvSpPr txBox="1"/>
          <p:nvPr/>
        </p:nvSpPr>
        <p:spPr>
          <a:xfrm>
            <a:off x="9437618" y="5125424"/>
            <a:ext cx="576438" cy="26160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покупка</a:t>
            </a:r>
            <a:endParaRPr kumimoji="0" lang="en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620C6-1731-904E-81DB-399FBADC834E}"/>
              </a:ext>
            </a:extLst>
          </p:cNvPr>
          <p:cNvSpPr txBox="1"/>
          <p:nvPr/>
        </p:nvSpPr>
        <p:spPr>
          <a:xfrm>
            <a:off x="9262890" y="5527284"/>
            <a:ext cx="751166" cy="26160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погашение</a:t>
            </a:r>
            <a:endParaRPr kumimoji="0" lang="en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4898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lded Corner 118">
            <a:extLst>
              <a:ext uri="{FF2B5EF4-FFF2-40B4-BE49-F238E27FC236}">
                <a16:creationId xmlns:a16="http://schemas.microsoft.com/office/drawing/2014/main" id="{FB625691-7E82-9148-B905-4A869D005524}"/>
              </a:ext>
            </a:extLst>
          </p:cNvPr>
          <p:cNvSpPr/>
          <p:nvPr/>
        </p:nvSpPr>
        <p:spPr>
          <a:xfrm>
            <a:off x="3723792" y="3471351"/>
            <a:ext cx="412333" cy="153729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Stub and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990600" y="1517479"/>
            <a:ext cx="10210800" cy="4848458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7659842" y="1608667"/>
            <a:ext cx="0" cy="4631266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932738" y="3622554"/>
            <a:ext cx="5454209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600" dirty="0"/>
              <a:t>канал</a:t>
            </a:r>
            <a:r>
              <a:rPr lang="en-US" sz="1600" dirty="0"/>
              <a:t>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3609558" y="174871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058477" y="1754866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122767" y="27222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3197979" y="314974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4926762" y="2518879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122767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235749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D0ED36-41C5-154E-AD20-E8A9B5916212}"/>
              </a:ext>
            </a:extLst>
          </p:cNvPr>
          <p:cNvGrpSpPr/>
          <p:nvPr/>
        </p:nvGrpSpPr>
        <p:grpSpPr>
          <a:xfrm>
            <a:off x="6739536" y="2722258"/>
            <a:ext cx="761045" cy="900296"/>
            <a:chOff x="6650539" y="2707387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6650539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031062" y="3468432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616270" y="4073424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503290" y="3483303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503289" y="4013343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60AE155-F9F7-F14A-B641-053D851B9E61}"/>
              </a:ext>
            </a:extLst>
          </p:cNvPr>
          <p:cNvSpPr/>
          <p:nvPr/>
        </p:nvSpPr>
        <p:spPr>
          <a:xfrm>
            <a:off x="5619428" y="4862607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ru-RU" sz="1000" dirty="0"/>
              <a:t>Смарт</a:t>
            </a:r>
            <a:br>
              <a:rPr lang="ru-RU" sz="1000" dirty="0"/>
            </a:br>
            <a:r>
              <a:rPr lang="ru-RU" sz="1000" dirty="0"/>
              <a:t>контракт</a:t>
            </a:r>
            <a:endParaRPr lang="en-US" sz="1000" dirty="0"/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EA937A8E-2931-9241-B964-42DD83BBD0C5}"/>
              </a:ext>
            </a:extLst>
          </p:cNvPr>
          <p:cNvSpPr/>
          <p:nvPr/>
        </p:nvSpPr>
        <p:spPr>
          <a:xfrm>
            <a:off x="5076422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16424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20992" y="480284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30AE7B-DDCA-FF41-9242-0F368EE7FD34}"/>
              </a:ext>
            </a:extLst>
          </p:cNvPr>
          <p:cNvGrpSpPr/>
          <p:nvPr/>
        </p:nvGrpSpPr>
        <p:grpSpPr>
          <a:xfrm>
            <a:off x="7817016" y="2722258"/>
            <a:ext cx="761045" cy="900296"/>
            <a:chOff x="8592086" y="2707387"/>
            <a:chExt cx="761045" cy="90029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8592086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8972608" y="3468432"/>
              <a:ext cx="1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296946" y="4046563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415490" y="4862607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ru-RU" sz="1000" dirty="0"/>
              <a:t>Смарт</a:t>
            </a:r>
            <a:br>
              <a:rPr lang="ru-RU" sz="1000" dirty="0"/>
            </a:br>
            <a:r>
              <a:rPr lang="ru-RU" sz="1000" dirty="0"/>
              <a:t>контракт</a:t>
            </a:r>
            <a:endParaRPr lang="en-US" sz="1000" dirty="0"/>
          </a:p>
        </p:txBody>
      </p:sp>
      <p:sp>
        <p:nvSpPr>
          <p:cNvPr id="93" name="Can 92">
            <a:extLst>
              <a:ext uri="{FF2B5EF4-FFF2-40B4-BE49-F238E27FC236}">
                <a16:creationId xmlns:a16="http://schemas.microsoft.com/office/drawing/2014/main" id="{746493DA-8630-8646-9BB6-2BB877751615}"/>
              </a:ext>
            </a:extLst>
          </p:cNvPr>
          <p:cNvSpPr/>
          <p:nvPr/>
        </p:nvSpPr>
        <p:spPr>
          <a:xfrm>
            <a:off x="9670735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94481-A9DC-9B40-9D85-13FFA194F4CC}"/>
              </a:ext>
            </a:extLst>
          </p:cNvPr>
          <p:cNvSpPr txBox="1"/>
          <p:nvPr/>
        </p:nvSpPr>
        <p:spPr>
          <a:xfrm>
            <a:off x="4775346" y="5882070"/>
            <a:ext cx="144205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Глобальное состояние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EECE76-FCD5-FF45-9AC7-5FCCB2C28E3D}"/>
              </a:ext>
            </a:extLst>
          </p:cNvPr>
          <p:cNvSpPr txBox="1"/>
          <p:nvPr/>
        </p:nvSpPr>
        <p:spPr>
          <a:xfrm>
            <a:off x="9476892" y="5883150"/>
            <a:ext cx="1220846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Коллекция</a:t>
            </a:r>
            <a:b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</a:b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приватных данных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640964" y="3504666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ru-RU" sz="1000" dirty="0"/>
              <a:t>приложение</a:t>
            </a: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br>
              <a:rPr kumimoji="0" lang="ru-RU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</a:br>
            <a:r>
              <a:rPr lang="en-US" sz="1000" dirty="0"/>
              <a:t>“</a:t>
            </a:r>
            <a:r>
              <a:rPr lang="ru-RU" sz="1000" dirty="0"/>
              <a:t>выпуска</a:t>
            </a:r>
            <a:r>
              <a:rPr lang="en-US" sz="1000" dirty="0"/>
              <a:t>”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2638375" y="4686908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/>
              <a:t>Кошелек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94277" y="4216468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6202420-24C0-394C-AF7B-EE90F8442793}"/>
              </a:ext>
            </a:extLst>
          </p:cNvPr>
          <p:cNvGrpSpPr/>
          <p:nvPr/>
        </p:nvGrpSpPr>
        <p:grpSpPr>
          <a:xfrm>
            <a:off x="1937601" y="3499834"/>
            <a:ext cx="525142" cy="726670"/>
            <a:chOff x="1888245" y="2933878"/>
            <a:chExt cx="525142" cy="72667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027306" y="2933878"/>
              <a:ext cx="247019" cy="493699"/>
              <a:chOff x="4188945" y="2848482"/>
              <a:chExt cx="138497" cy="27680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6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1888245" y="3398940"/>
              <a:ext cx="52514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Isabella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B5D600-14B1-B54F-827F-73C455FC8648}"/>
              </a:ext>
            </a:extLst>
          </p:cNvPr>
          <p:cNvGrpSpPr/>
          <p:nvPr/>
        </p:nvGrpSpPr>
        <p:grpSpPr>
          <a:xfrm>
            <a:off x="1536890" y="4871802"/>
            <a:ext cx="761045" cy="1075270"/>
            <a:chOff x="1459126" y="1933671"/>
            <a:chExt cx="761045" cy="1075270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1459126" y="224789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A2FCE02-42A2-6843-AB7F-E7B7C23C96DE}"/>
                </a:ext>
              </a:extLst>
            </p:cNvPr>
            <p:cNvSpPr/>
            <p:nvPr/>
          </p:nvSpPr>
          <p:spPr>
            <a:xfrm>
              <a:off x="1705004" y="1933671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7</a:t>
              </a:r>
            </a:p>
          </p:txBody>
        </p:sp>
      </p:grp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16E7E355-576C-E04E-9AE8-92A07930FFB7}"/>
              </a:ext>
            </a:extLst>
          </p:cNvPr>
          <p:cNvSpPr/>
          <p:nvPr/>
        </p:nvSpPr>
        <p:spPr>
          <a:xfrm>
            <a:off x="2408541" y="5188583"/>
            <a:ext cx="643441" cy="504227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108000" rIns="0" bIns="45719" numCol="1" spcCol="38100" rtlCol="0" anchor="ctr">
            <a:noAutofit/>
          </a:bodyPr>
          <a:lstStyle/>
          <a:p>
            <a:pPr algn="ctr"/>
            <a:r>
              <a:rPr lang="ru-RU" sz="1000" dirty="0"/>
              <a:t>сертификат</a:t>
            </a:r>
            <a:br>
              <a:rPr lang="ru-RU" sz="1000" dirty="0"/>
            </a:br>
            <a:r>
              <a:rPr lang="en-US" sz="1000" dirty="0"/>
              <a:t>X.509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18" idx="3"/>
            <a:endCxn id="2" idx="2"/>
          </p:cNvCxnSpPr>
          <p:nvPr/>
        </p:nvCxnSpPr>
        <p:spPr>
          <a:xfrm>
            <a:off x="3352766" y="3860567"/>
            <a:ext cx="1579972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1F2851B-472F-EE4A-AC3A-ED2B5D07DBE3}"/>
              </a:ext>
            </a:extLst>
          </p:cNvPr>
          <p:cNvSpPr/>
          <p:nvPr/>
        </p:nvSpPr>
        <p:spPr>
          <a:xfrm>
            <a:off x="6195271" y="504723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F8FB567D-EB74-7B47-A730-F32ECFD81924}"/>
              </a:ext>
            </a:extLst>
          </p:cNvPr>
          <p:cNvSpPr/>
          <p:nvPr/>
        </p:nvSpPr>
        <p:spPr>
          <a:xfrm rot="16200000" flipH="1">
            <a:off x="5725281" y="5564867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446290-5344-CC45-9506-B960C82596D2}"/>
              </a:ext>
            </a:extLst>
          </p:cNvPr>
          <p:cNvSpPr/>
          <p:nvPr/>
        </p:nvSpPr>
        <p:spPr>
          <a:xfrm>
            <a:off x="7167387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CDEB36B-81CE-5148-84DF-FDECCFA1842B}"/>
              </a:ext>
            </a:extLst>
          </p:cNvPr>
          <p:cNvSpPr/>
          <p:nvPr/>
        </p:nvSpPr>
        <p:spPr>
          <a:xfrm>
            <a:off x="9993131" y="496236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11" name="Trapezoid 110">
            <a:extLst>
              <a:ext uri="{FF2B5EF4-FFF2-40B4-BE49-F238E27FC236}">
                <a16:creationId xmlns:a16="http://schemas.microsoft.com/office/drawing/2014/main" id="{0EA5548C-BCBF-D644-B8D2-82A2E447A085}"/>
              </a:ext>
            </a:extLst>
          </p:cNvPr>
          <p:cNvSpPr/>
          <p:nvPr/>
        </p:nvSpPr>
        <p:spPr>
          <a:xfrm rot="5400000">
            <a:off x="9482459" y="5570190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A13245-7B86-1F4D-9C06-CE5E84F975AE}"/>
              </a:ext>
            </a:extLst>
          </p:cNvPr>
          <p:cNvSpPr/>
          <p:nvPr/>
        </p:nvSpPr>
        <p:spPr>
          <a:xfrm>
            <a:off x="8113680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A53A3A77-D587-2244-A40F-94FAA2FA7AA9}"/>
              </a:ext>
            </a:extLst>
          </p:cNvPr>
          <p:cNvSpPr/>
          <p:nvPr/>
        </p:nvSpPr>
        <p:spPr>
          <a:xfrm rot="10800000">
            <a:off x="3197979" y="2895889"/>
            <a:ext cx="1481596" cy="227943"/>
          </a:xfrm>
          <a:prstGeom prst="trapezoid">
            <a:avLst>
              <a:gd name="adj" fmla="val 16640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504E301E-B7D8-5441-894E-472101035AA3}"/>
              </a:ext>
            </a:extLst>
          </p:cNvPr>
          <p:cNvSpPr/>
          <p:nvPr/>
        </p:nvSpPr>
        <p:spPr>
          <a:xfrm>
            <a:off x="3508964" y="3123243"/>
            <a:ext cx="837409" cy="312209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t6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93613857-B42B-7848-AEB2-8DD9AF52E3C7}"/>
              </a:ext>
            </a:extLst>
          </p:cNvPr>
          <p:cNvSpPr/>
          <p:nvPr/>
        </p:nvSpPr>
        <p:spPr>
          <a:xfrm>
            <a:off x="2915870" y="2069592"/>
            <a:ext cx="1939040" cy="826297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signed proposal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 (states &amp; events)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{response signatures}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90A89DD-033C-A942-B219-3326F9AFFF33}"/>
              </a:ext>
            </a:extLst>
          </p:cNvPr>
          <p:cNvSpPr/>
          <p:nvPr/>
        </p:nvSpPr>
        <p:spPr>
          <a:xfrm>
            <a:off x="3085987" y="551615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E525F1B-0548-4E4A-B951-C26779BC6721}"/>
              </a:ext>
            </a:extLst>
          </p:cNvPr>
          <p:cNvSpPr/>
          <p:nvPr/>
        </p:nvSpPr>
        <p:spPr>
          <a:xfrm>
            <a:off x="2067358" y="419017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0EB44-5A91-9E40-9CB2-DC9E1EE8DD9E}"/>
              </a:ext>
            </a:extLst>
          </p:cNvPr>
          <p:cNvSpPr/>
          <p:nvPr/>
        </p:nvSpPr>
        <p:spPr>
          <a:xfrm>
            <a:off x="5140058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ru-RU" sz="1100" dirty="0"/>
              <a:t>состояние</a:t>
            </a:r>
            <a:endParaRPr lang="en-US" sz="11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FD33BB5-D5E3-024A-BA9C-8351C4FDFB36}"/>
              </a:ext>
            </a:extLst>
          </p:cNvPr>
          <p:cNvSpPr/>
          <p:nvPr/>
        </p:nvSpPr>
        <p:spPr>
          <a:xfrm>
            <a:off x="9725904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ru-RU" sz="1100" dirty="0"/>
              <a:t>состояние</a:t>
            </a:r>
            <a:endParaRPr 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15B4A2-51A1-7342-973C-C1A60C1E60EB}"/>
              </a:ext>
            </a:extLst>
          </p:cNvPr>
          <p:cNvSpPr txBox="1"/>
          <p:nvPr/>
        </p:nvSpPr>
        <p:spPr>
          <a:xfrm>
            <a:off x="3416134" y="3598278"/>
            <a:ext cx="117916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/>
              <a:t>транзитные данные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8CB31-B6AD-8C43-8087-E903DBE1FFB5}"/>
              </a:ext>
            </a:extLst>
          </p:cNvPr>
          <p:cNvSpPr txBox="1"/>
          <p:nvPr/>
        </p:nvSpPr>
        <p:spPr>
          <a:xfrm>
            <a:off x="3561590" y="2862885"/>
            <a:ext cx="77681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транзакция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E295657-E2FC-EA4C-85E6-E14CF879424D}"/>
              </a:ext>
            </a:extLst>
          </p:cNvPr>
          <p:cNvSpPr/>
          <p:nvPr/>
        </p:nvSpPr>
        <p:spPr>
          <a:xfrm>
            <a:off x="4356429" y="340814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9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6" name="Double Wave 65">
            <a:extLst>
              <a:ext uri="{FF2B5EF4-FFF2-40B4-BE49-F238E27FC236}">
                <a16:creationId xmlns:a16="http://schemas.microsoft.com/office/drawing/2014/main" id="{536B4B53-EDD9-1149-86A5-8C68EFE49607}"/>
              </a:ext>
            </a:extLst>
          </p:cNvPr>
          <p:cNvSpPr/>
          <p:nvPr/>
        </p:nvSpPr>
        <p:spPr>
          <a:xfrm>
            <a:off x="6009945" y="2061681"/>
            <a:ext cx="1426727" cy="563083"/>
          </a:xfrm>
          <a:prstGeom prst="doubleWave">
            <a:avLst>
              <a:gd name="adj1" fmla="val 6250"/>
              <a:gd name="adj2" fmla="val -291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4DA330-759D-B54B-9F76-57CE4BDF6C95}"/>
              </a:ext>
            </a:extLst>
          </p:cNvPr>
          <p:cNvGrpSpPr/>
          <p:nvPr/>
        </p:nvGrpSpPr>
        <p:grpSpPr>
          <a:xfrm>
            <a:off x="6201526" y="2212418"/>
            <a:ext cx="980261" cy="261608"/>
            <a:chOff x="6414477" y="5466750"/>
            <a:chExt cx="980261" cy="26160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1435C8A-9688-2E4B-BB8A-3BA9F0014615}"/>
                </a:ext>
              </a:extLst>
            </p:cNvPr>
            <p:cNvGrpSpPr/>
            <p:nvPr/>
          </p:nvGrpSpPr>
          <p:grpSpPr>
            <a:xfrm>
              <a:off x="6414477" y="5466750"/>
              <a:ext cx="439052" cy="261608"/>
              <a:chOff x="7877122" y="2509463"/>
              <a:chExt cx="308625" cy="26160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F1B12CE-24DD-CE47-9D7A-DAE8E8AA38E9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281A74-AFAB-7348-871C-06B6D7B176D5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BF4B998-6F54-E340-A5B2-1D99235C7E9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DF11258-1A66-F04C-9BE6-5FBBF2C3FB44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528CB5-DFBA-CA44-86A9-D91C7621023A}"/>
                </a:ext>
              </a:extLst>
            </p:cNvPr>
            <p:cNvGrpSpPr/>
            <p:nvPr/>
          </p:nvGrpSpPr>
          <p:grpSpPr>
            <a:xfrm>
              <a:off x="6955686" y="5466750"/>
              <a:ext cx="439052" cy="261608"/>
              <a:chOff x="7877122" y="2509463"/>
              <a:chExt cx="308625" cy="26160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15AB6BD-A44E-1D47-845F-909F1C34F6DA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7FF82CC-580F-A349-8AAE-6DF081711734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87F4CA-10A9-A54B-A51D-C909F8A69C2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chemeClr val="tx2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r>
                  <a:rPr lang="en-US" sz="700" dirty="0"/>
                  <a:t>t6</a:t>
                </a:r>
                <a:endParaRPr lang="en-US" sz="11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EF8E548-34D8-E242-B2EB-566797578BD6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FF23975-EAA5-EB45-A6CC-82ACBCAB49BB}"/>
                </a:ext>
              </a:extLst>
            </p:cNvPr>
            <p:cNvCxnSpPr>
              <a:stCxn id="86" idx="3"/>
              <a:endCxn id="82" idx="1"/>
            </p:cNvCxnSpPr>
            <p:nvPr/>
          </p:nvCxnSpPr>
          <p:spPr>
            <a:xfrm>
              <a:off x="6853529" y="5597554"/>
              <a:ext cx="10215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8F4C98C-D9A5-4146-840E-12D58A84DD8B}"/>
              </a:ext>
            </a:extLst>
          </p:cNvPr>
          <p:cNvCxnSpPr>
            <a:cxnSpLocks/>
            <a:stCxn id="82" idx="0"/>
            <a:endCxn id="122" idx="6"/>
          </p:cNvCxnSpPr>
          <p:nvPr/>
        </p:nvCxnSpPr>
        <p:spPr>
          <a:xfrm rot="16200000" flipV="1">
            <a:off x="6493257" y="1743413"/>
            <a:ext cx="409811" cy="52819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D0002EDA-574D-B64A-8D69-5ACEB2A4930A}"/>
              </a:ext>
            </a:extLst>
          </p:cNvPr>
          <p:cNvSpPr/>
          <p:nvPr/>
        </p:nvSpPr>
        <p:spPr>
          <a:xfrm>
            <a:off x="6164775" y="16679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7AD2C74-74D4-CA4F-982F-08028947D082}"/>
              </a:ext>
            </a:extLst>
          </p:cNvPr>
          <p:cNvSpPr/>
          <p:nvPr/>
        </p:nvSpPr>
        <p:spPr>
          <a:xfrm>
            <a:off x="5694613" y="20289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10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A498E-FA79-3341-BC19-0EDE7475F832}"/>
              </a:ext>
            </a:extLst>
          </p:cNvPr>
          <p:cNvSpPr txBox="1"/>
          <p:nvPr/>
        </p:nvSpPr>
        <p:spPr>
          <a:xfrm>
            <a:off x="6509080" y="1859747"/>
            <a:ext cx="908260" cy="1692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0" rIns="45719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уведомление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5625735" y="2401750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/>
              <a:t>Смарт</a:t>
            </a:r>
            <a:br>
              <a:rPr lang="ru-RU" sz="1000" dirty="0"/>
            </a:br>
            <a:r>
              <a:rPr lang="ru-RU" sz="1000" dirty="0"/>
              <a:t>контракт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0CB0C-5A1E-D74B-A9EC-C9D55FC39DA9}"/>
              </a:ext>
            </a:extLst>
          </p:cNvPr>
          <p:cNvGrpSpPr/>
          <p:nvPr/>
        </p:nvGrpSpPr>
        <p:grpSpPr>
          <a:xfrm>
            <a:off x="5952010" y="5469693"/>
            <a:ext cx="1175945" cy="344516"/>
            <a:chOff x="5952010" y="5469693"/>
            <a:chExt cx="1175945" cy="3445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8795EDF-8726-F24D-B267-846B5D15CE71}"/>
                </a:ext>
              </a:extLst>
            </p:cNvPr>
            <p:cNvSpPr/>
            <p:nvPr/>
          </p:nvSpPr>
          <p:spPr>
            <a:xfrm>
              <a:off x="5972838" y="5469693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5A9FF5-AC7A-7741-9943-405B8C2D3624}"/>
                </a:ext>
              </a:extLst>
            </p:cNvPr>
            <p:cNvSpPr txBox="1"/>
            <p:nvPr/>
          </p:nvSpPr>
          <p:spPr>
            <a:xfrm>
              <a:off x="5952010" y="5514409"/>
              <a:ext cx="39850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ключ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7E83266-6D15-A74F-BD83-C6DE61668404}"/>
                </a:ext>
              </a:extLst>
            </p:cNvPr>
            <p:cNvSpPr txBox="1"/>
            <p:nvPr/>
          </p:nvSpPr>
          <p:spPr>
            <a:xfrm>
              <a:off x="6391716" y="5514409"/>
              <a:ext cx="653382" cy="26160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значение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1AE75CF-7DB5-2A44-8845-AF361B6230F1}"/>
              </a:ext>
            </a:extLst>
          </p:cNvPr>
          <p:cNvCxnSpPr/>
          <p:nvPr/>
        </p:nvCxnSpPr>
        <p:spPr>
          <a:xfrm>
            <a:off x="6328224" y="5469693"/>
            <a:ext cx="0" cy="34449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7399F3-C21F-FB4B-8B30-ADD56D502E2B}"/>
              </a:ext>
            </a:extLst>
          </p:cNvPr>
          <p:cNvGrpSpPr/>
          <p:nvPr/>
        </p:nvGrpSpPr>
        <p:grpSpPr>
          <a:xfrm>
            <a:off x="8405576" y="5478554"/>
            <a:ext cx="1167110" cy="344516"/>
            <a:chOff x="8541042" y="5478554"/>
            <a:chExt cx="1167110" cy="34451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B1977E5-4A1B-194F-A2D8-5192CA74E7E2}"/>
                </a:ext>
              </a:extLst>
            </p:cNvPr>
            <p:cNvSpPr/>
            <p:nvPr/>
          </p:nvSpPr>
          <p:spPr>
            <a:xfrm>
              <a:off x="8553035" y="5478554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EE7A1C-9AC9-6046-8F68-DF82C715F608}"/>
                </a:ext>
              </a:extLst>
            </p:cNvPr>
            <p:cNvSpPr txBox="1"/>
            <p:nvPr/>
          </p:nvSpPr>
          <p:spPr>
            <a:xfrm>
              <a:off x="8541042" y="5514409"/>
              <a:ext cx="39850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ключ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136FEE2-5160-2A46-A07E-7E80E0DE6FDD}"/>
                </a:ext>
              </a:extLst>
            </p:cNvPr>
            <p:cNvSpPr txBox="1"/>
            <p:nvPr/>
          </p:nvSpPr>
          <p:spPr>
            <a:xfrm>
              <a:off x="8980748" y="5514409"/>
              <a:ext cx="65338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значение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10181-4FEE-3E42-8632-817CDE5C74B2}"/>
                </a:ext>
              </a:extLst>
            </p:cNvPr>
            <p:cNvCxnSpPr/>
            <p:nvPr/>
          </p:nvCxnSpPr>
          <p:spPr>
            <a:xfrm>
              <a:off x="8908421" y="5478554"/>
              <a:ext cx="0" cy="34449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AB56FBC-7F5E-0D46-99DE-80B2E73C1217}"/>
              </a:ext>
            </a:extLst>
          </p:cNvPr>
          <p:cNvSpPr/>
          <p:nvPr/>
        </p:nvSpPr>
        <p:spPr>
          <a:xfrm>
            <a:off x="6728480" y="4871802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7A3FB02-6101-C144-9791-4E878D264E69}"/>
              </a:ext>
            </a:extLst>
          </p:cNvPr>
          <p:cNvSpPr/>
          <p:nvPr/>
        </p:nvSpPr>
        <p:spPr>
          <a:xfrm>
            <a:off x="6779277" y="4828978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0C15C4D-31FB-694C-B17A-70A7972F96B5}"/>
              </a:ext>
            </a:extLst>
          </p:cNvPr>
          <p:cNvSpPr/>
          <p:nvPr/>
        </p:nvSpPr>
        <p:spPr>
          <a:xfrm>
            <a:off x="6830074" y="4786154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/>
              <a:t>Смарт</a:t>
            </a:r>
            <a:br>
              <a:rPr lang="ru-RU" sz="1000" dirty="0"/>
            </a:br>
            <a:r>
              <a:rPr lang="ru-RU" sz="1000" dirty="0"/>
              <a:t>контракт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9F7CEB9-2FD5-5A40-96B3-80C082484B8D}"/>
              </a:ext>
            </a:extLst>
          </p:cNvPr>
          <p:cNvSpPr/>
          <p:nvPr/>
        </p:nvSpPr>
        <p:spPr>
          <a:xfrm>
            <a:off x="7021411" y="44632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14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CAFD042-71F7-264A-8B38-2A83A610CC11}"/>
              </a:ext>
            </a:extLst>
          </p:cNvPr>
          <p:cNvSpPr/>
          <p:nvPr/>
        </p:nvSpPr>
        <p:spPr>
          <a:xfrm>
            <a:off x="6022739" y="37186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13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1636C8F-7428-4C44-ABEE-EC4BB8B19E85}"/>
              </a:ext>
            </a:extLst>
          </p:cNvPr>
          <p:cNvSpPr/>
          <p:nvPr/>
        </p:nvSpPr>
        <p:spPr>
          <a:xfrm>
            <a:off x="4985925" y="22146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15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72C82E4-3D50-BF49-A19F-48E72D4301A8}"/>
              </a:ext>
            </a:extLst>
          </p:cNvPr>
          <p:cNvSpPr/>
          <p:nvPr/>
        </p:nvSpPr>
        <p:spPr>
          <a:xfrm>
            <a:off x="8421650" y="488227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756807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FD8CF-98A9-8F4B-AB38-95EFF941C343}"/>
              </a:ext>
            </a:extLst>
          </p:cNvPr>
          <p:cNvSpPr/>
          <p:nvPr/>
        </p:nvSpPr>
        <p:spPr>
          <a:xfrm>
            <a:off x="3891881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3185258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3312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4957263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538571" y="4486823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213709" y="45845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592086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61651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763613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30922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262230" y="285796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573584" y="2801186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64161" y="507072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58976" y="51329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7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763613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292344" y="2234058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892909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2522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103704" y="2025221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753658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972608" y="3753658"/>
            <a:ext cx="1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42173" y="4316918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43779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144136" y="3753658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144135" y="4283698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667A3B-2625-2646-BBE6-82929977FAF6}"/>
              </a:ext>
            </a:extLst>
          </p:cNvPr>
          <p:cNvGrpSpPr/>
          <p:nvPr/>
        </p:nvGrpSpPr>
        <p:grpSpPr>
          <a:xfrm>
            <a:off x="2671154" y="3799512"/>
            <a:ext cx="247019" cy="493701"/>
            <a:chOff x="4188945" y="2848482"/>
            <a:chExt cx="138497" cy="27680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EA71CDD-B827-3D48-9677-842EB47246E2}"/>
                </a:ext>
              </a:extLst>
            </p:cNvPr>
            <p:cNvSpPr/>
            <p:nvPr/>
          </p:nvSpPr>
          <p:spPr>
            <a:xfrm>
              <a:off x="4202973" y="2848482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72" name="Round Same Side Corner Rectangle 71">
              <a:extLst>
                <a:ext uri="{FF2B5EF4-FFF2-40B4-BE49-F238E27FC236}">
                  <a16:creationId xmlns:a16="http://schemas.microsoft.com/office/drawing/2014/main" id="{90A5890A-92AA-E64E-8EAB-95AB689B318F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A9F573D-D7F5-A448-8651-8BEDD7364B59}"/>
              </a:ext>
            </a:extLst>
          </p:cNvPr>
          <p:cNvSpPr txBox="1"/>
          <p:nvPr/>
        </p:nvSpPr>
        <p:spPr>
          <a:xfrm>
            <a:off x="2586294" y="4264572"/>
            <a:ext cx="416739" cy="197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Isabella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49081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559437" y="5066939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0121D3-3EAC-AF4C-B20B-59A0AE51ABDB}"/>
              </a:ext>
            </a:extLst>
          </p:cNvPr>
          <p:cNvSpPr/>
          <p:nvPr/>
        </p:nvSpPr>
        <p:spPr>
          <a:xfrm>
            <a:off x="6819710" y="28596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6CB96A-236C-EA4E-BB1D-021E46B38F41}"/>
              </a:ext>
            </a:extLst>
          </p:cNvPr>
          <p:cNvSpPr/>
          <p:nvPr/>
        </p:nvSpPr>
        <p:spPr>
          <a:xfrm>
            <a:off x="10124210" y="513830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6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2FCE02-42A2-6843-AB7F-E7B7C23C96DE}"/>
              </a:ext>
            </a:extLst>
          </p:cNvPr>
          <p:cNvSpPr/>
          <p:nvPr/>
        </p:nvSpPr>
        <p:spPr>
          <a:xfrm>
            <a:off x="2660954" y="221666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AC8B260-FEDD-244A-A7DA-078D9847DF0E}"/>
              </a:ext>
            </a:extLst>
          </p:cNvPr>
          <p:cNvSpPr/>
          <p:nvPr/>
        </p:nvSpPr>
        <p:spPr>
          <a:xfrm>
            <a:off x="5082810" y="5495272"/>
            <a:ext cx="628126" cy="47606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World</a:t>
            </a:r>
          </a:p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CECD74-1515-5C43-B668-7E80CF9572B0}"/>
              </a:ext>
            </a:extLst>
          </p:cNvPr>
          <p:cNvSpPr/>
          <p:nvPr/>
        </p:nvSpPr>
        <p:spPr>
          <a:xfrm>
            <a:off x="7321321" y="238424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FFC348-4755-EC47-A2ED-D3354B244A95}"/>
              </a:ext>
            </a:extLst>
          </p:cNvPr>
          <p:cNvGrpSpPr/>
          <p:nvPr/>
        </p:nvGrpSpPr>
        <p:grpSpPr>
          <a:xfrm>
            <a:off x="4628397" y="4988855"/>
            <a:ext cx="1092485" cy="476069"/>
            <a:chOff x="7338522" y="1830029"/>
            <a:chExt cx="1092485" cy="476069"/>
          </a:xfrm>
        </p:grpSpPr>
        <p:sp>
          <p:nvSpPr>
            <p:cNvPr id="8" name="Double Wave 7">
              <a:extLst>
                <a:ext uri="{FF2B5EF4-FFF2-40B4-BE49-F238E27FC236}">
                  <a16:creationId xmlns:a16="http://schemas.microsoft.com/office/drawing/2014/main" id="{A1D27FD5-69F8-9B4A-95C4-09711B3DF746}"/>
                </a:ext>
              </a:extLst>
            </p:cNvPr>
            <p:cNvSpPr/>
            <p:nvPr/>
          </p:nvSpPr>
          <p:spPr>
            <a:xfrm>
              <a:off x="7338522" y="1830029"/>
              <a:ext cx="1092485" cy="476069"/>
            </a:xfrm>
            <a:prstGeom prst="doubleWav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044C14-9794-8F42-982A-124B1F422708}"/>
                </a:ext>
              </a:extLst>
            </p:cNvPr>
            <p:cNvGrpSpPr/>
            <p:nvPr/>
          </p:nvGrpSpPr>
          <p:grpSpPr>
            <a:xfrm>
              <a:off x="7455964" y="1947610"/>
              <a:ext cx="706959" cy="261608"/>
              <a:chOff x="7877122" y="2503490"/>
              <a:chExt cx="706959" cy="26160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BD3BCE9-F9B8-7247-A0FF-346036B04429}"/>
                  </a:ext>
                </a:extLst>
              </p:cNvPr>
              <p:cNvGrpSpPr/>
              <p:nvPr/>
            </p:nvGrpSpPr>
            <p:grpSpPr>
              <a:xfrm>
                <a:off x="7877122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F23E97E-2E36-B045-9147-45D1183CDAAE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937DF5E-B84A-BB44-8EB4-21341F89D3DA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86E23F0-05DD-3B41-AFA3-5D31FFC6A5B4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2F2396A-023B-3549-A704-91B41F46B79A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FF6E3E9-17A0-4D48-9513-E0E37D96D388}"/>
                  </a:ext>
                </a:extLst>
              </p:cNvPr>
              <p:cNvGrpSpPr/>
              <p:nvPr/>
            </p:nvGrpSpPr>
            <p:grpSpPr>
              <a:xfrm>
                <a:off x="8275456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4B1D06B-A827-5342-B84D-564287BDE261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2C929E4-D080-2B4A-8EF3-D24DF08B14E9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B0D9059-AC32-6D46-BE2F-32B15A265E97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9C28110-D87C-AC41-A6E9-BD69471CE3F9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25B147-8004-3F45-9332-AA90D654F033}"/>
                  </a:ext>
                </a:extLst>
              </p:cNvPr>
              <p:cNvCxnSpPr>
                <a:stCxn id="9" idx="3"/>
                <a:endCxn id="55" idx="1"/>
              </p:cNvCxnSpPr>
              <p:nvPr/>
            </p:nvCxnSpPr>
            <p:spPr>
              <a:xfrm>
                <a:off x="8185747" y="2634294"/>
                <a:ext cx="89709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6" name="Document 5">
            <a:extLst>
              <a:ext uri="{FF2B5EF4-FFF2-40B4-BE49-F238E27FC236}">
                <a16:creationId xmlns:a16="http://schemas.microsoft.com/office/drawing/2014/main" id="{80D1E18F-26C3-DF48-9084-2722F1DCCD17}"/>
              </a:ext>
            </a:extLst>
          </p:cNvPr>
          <p:cNvSpPr/>
          <p:nvPr/>
        </p:nvSpPr>
        <p:spPr>
          <a:xfrm>
            <a:off x="5680801" y="5406353"/>
            <a:ext cx="620885" cy="470895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ledger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6244067" y="5139282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9674557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12968"/>
            <a:ext cx="6053647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860574" y="1840116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43159" y="2344685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6393" y="2220079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8984475" y="1595169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03468" y="2073508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2c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2F3053-29FB-B646-A35A-B1588BD93D57}"/>
              </a:ext>
            </a:extLst>
          </p:cNvPr>
          <p:cNvGrpSpPr/>
          <p:nvPr/>
        </p:nvGrpSpPr>
        <p:grpSpPr>
          <a:xfrm>
            <a:off x="5642643" y="3252513"/>
            <a:ext cx="5857311" cy="1788558"/>
            <a:chOff x="5642643" y="3349617"/>
            <a:chExt cx="5857311" cy="178855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977238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702652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623622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133357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4006440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349617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862181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3c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4c</a:t>
                </a:r>
              </a:p>
            </p:txBody>
          </p:sp>
        </p:grpSp>
      </p:grp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8872020" y="512470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984475" y="506953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54972" y="6024316"/>
            <a:ext cx="3840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5C412-CB02-E648-B75A-A34D776EFB3C}"/>
              </a:ext>
            </a:extLst>
          </p:cNvPr>
          <p:cNvGrpSpPr/>
          <p:nvPr/>
        </p:nvGrpSpPr>
        <p:grpSpPr>
          <a:xfrm>
            <a:off x="8962433" y="5430901"/>
            <a:ext cx="2447107" cy="491183"/>
            <a:chOff x="9059093" y="5524774"/>
            <a:chExt cx="2447107" cy="49118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9906145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9969864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10215052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9962984" y="5612608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10754562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10818281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11063469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10811401" y="5612608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9059093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9122812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9368000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9115932" y="5612608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9328940" y="589223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7949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50.1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01851"/>
            <a:ext cx="280793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42643" y="3880134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37561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56847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47055" y="3605548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479089"/>
            <a:ext cx="3521363" cy="1702115"/>
            <a:chOff x="7978591" y="3252513"/>
            <a:chExt cx="3521363" cy="1702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252513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5642643" y="511759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5755098" y="506242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CFCCCF-5F6D-F141-B7EB-93445EFA523E}"/>
              </a:ext>
            </a:extLst>
          </p:cNvPr>
          <p:cNvSpPr/>
          <p:nvPr/>
        </p:nvSpPr>
        <p:spPr>
          <a:xfrm>
            <a:off x="6580108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57F2AF3-F393-FF45-82EA-D5DA7360F50D}"/>
              </a:ext>
            </a:extLst>
          </p:cNvPr>
          <p:cNvSpPr/>
          <p:nvPr/>
        </p:nvSpPr>
        <p:spPr>
          <a:xfrm rot="16200000">
            <a:off x="6643827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49AD92-74B9-194B-8B8E-C0AAB4A38503}"/>
              </a:ext>
            </a:extLst>
          </p:cNvPr>
          <p:cNvSpPr/>
          <p:nvPr/>
        </p:nvSpPr>
        <p:spPr>
          <a:xfrm>
            <a:off x="6889015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61C0BD-3E8D-1749-A9A6-2607CFC861C0}"/>
              </a:ext>
            </a:extLst>
          </p:cNvPr>
          <p:cNvGrpSpPr/>
          <p:nvPr/>
        </p:nvGrpSpPr>
        <p:grpSpPr>
          <a:xfrm>
            <a:off x="6636947" y="5511625"/>
            <a:ext cx="149793" cy="313104"/>
            <a:chOff x="9107288" y="5698254"/>
            <a:chExt cx="149793" cy="31310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A52EB2F-621D-9543-A989-42590C1C895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03717C5-03D1-6448-BCCE-6ECB27B0439E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3D24CF-8B01-2745-9B9A-22BB66AA40A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7D9D468-942A-C643-B514-6730F750BE16}"/>
              </a:ext>
            </a:extLst>
          </p:cNvPr>
          <p:cNvSpPr/>
          <p:nvPr/>
        </p:nvSpPr>
        <p:spPr>
          <a:xfrm>
            <a:off x="7428525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2" name="Trapezoid 81">
            <a:extLst>
              <a:ext uri="{FF2B5EF4-FFF2-40B4-BE49-F238E27FC236}">
                <a16:creationId xmlns:a16="http://schemas.microsoft.com/office/drawing/2014/main" id="{FDCB3DC3-0F42-9442-BCFF-98EAFFAE3710}"/>
              </a:ext>
            </a:extLst>
          </p:cNvPr>
          <p:cNvSpPr/>
          <p:nvPr/>
        </p:nvSpPr>
        <p:spPr>
          <a:xfrm rot="16200000">
            <a:off x="7492244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EFEFCF-AA1F-D94F-B6D0-9C8F12FF6923}"/>
              </a:ext>
            </a:extLst>
          </p:cNvPr>
          <p:cNvSpPr/>
          <p:nvPr/>
        </p:nvSpPr>
        <p:spPr>
          <a:xfrm>
            <a:off x="7737432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  <a:b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BON31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E96F31-0ABC-0B48-8BE5-1262835CDE4A}"/>
              </a:ext>
            </a:extLst>
          </p:cNvPr>
          <p:cNvGrpSpPr/>
          <p:nvPr/>
        </p:nvGrpSpPr>
        <p:grpSpPr>
          <a:xfrm>
            <a:off x="7485364" y="5511625"/>
            <a:ext cx="149793" cy="313104"/>
            <a:chOff x="9107288" y="5698254"/>
            <a:chExt cx="149793" cy="31310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3719C-8727-524B-ACFA-58E8D11E4DD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76C5AB-0E99-294A-9862-2F7AE9183B0A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6A8EC3-5983-CF4A-BC40-E20255EF7508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5662EC-6676-7445-B1BD-BA056B08AA57}"/>
              </a:ext>
            </a:extLst>
          </p:cNvPr>
          <p:cNvSpPr/>
          <p:nvPr/>
        </p:nvSpPr>
        <p:spPr>
          <a:xfrm>
            <a:off x="5733056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C37D3F70-3E64-AE47-97AF-3B9A787E8A5B}"/>
              </a:ext>
            </a:extLst>
          </p:cNvPr>
          <p:cNvSpPr/>
          <p:nvPr/>
        </p:nvSpPr>
        <p:spPr>
          <a:xfrm rot="16200000">
            <a:off x="5796775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04A633-0226-9747-AFF5-0805987E9310}"/>
              </a:ext>
            </a:extLst>
          </p:cNvPr>
          <p:cNvSpPr/>
          <p:nvPr/>
        </p:nvSpPr>
        <p:spPr>
          <a:xfrm>
            <a:off x="6041963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Add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PAP11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F8BF389-8327-574D-A46D-74A23D4C3DA4}"/>
              </a:ext>
            </a:extLst>
          </p:cNvPr>
          <p:cNvGrpSpPr/>
          <p:nvPr/>
        </p:nvGrpSpPr>
        <p:grpSpPr>
          <a:xfrm>
            <a:off x="5789895" y="5511625"/>
            <a:ext cx="149793" cy="313104"/>
            <a:chOff x="9107288" y="5698254"/>
            <a:chExt cx="149793" cy="31310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1A687F-322E-524C-B461-321976F1DF14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493BEB4-AAEA-C341-A332-54E7CE37F8EC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599F979-752D-0B4B-A45C-7715234E5D1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6099563" y="588512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895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25849" y="1596720"/>
            <a:ext cx="2807936" cy="33247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331963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50.2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1" y="500883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4F6131-11FF-D341-A061-D99104065110}"/>
              </a:ext>
            </a:extLst>
          </p:cNvPr>
          <p:cNvGrpSpPr/>
          <p:nvPr/>
        </p:nvGrpSpPr>
        <p:grpSpPr>
          <a:xfrm>
            <a:off x="5642643" y="3388270"/>
            <a:ext cx="2394680" cy="1435523"/>
            <a:chOff x="5642643" y="3605548"/>
            <a:chExt cx="2394680" cy="143552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880134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605548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535816"/>
            <a:ext cx="3521363" cy="1662670"/>
            <a:chOff x="7978591" y="3526518"/>
            <a:chExt cx="3521363" cy="16626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9003047" y="4912191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171777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chaincode container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23E6-5F51-DB4D-8E5B-5EF01DA7B17C}"/>
              </a:ext>
            </a:extLst>
          </p:cNvPr>
          <p:cNvGrpSpPr/>
          <p:nvPr/>
        </p:nvGrpSpPr>
        <p:grpSpPr>
          <a:xfrm>
            <a:off x="7079367" y="5084436"/>
            <a:ext cx="2627934" cy="1107177"/>
            <a:chOff x="5642643" y="5107165"/>
            <a:chExt cx="2627934" cy="1107177"/>
          </a:xfrm>
        </p:grpSpPr>
        <p:sp>
          <p:nvSpPr>
            <p:cNvPr id="47" name="Punched Tape 46">
              <a:extLst>
                <a:ext uri="{FF2B5EF4-FFF2-40B4-BE49-F238E27FC236}">
                  <a16:creationId xmlns:a16="http://schemas.microsoft.com/office/drawing/2014/main" id="{35432708-6B44-FA42-AC03-1D492AC47065}"/>
                </a:ext>
              </a:extLst>
            </p:cNvPr>
            <p:cNvSpPr/>
            <p:nvPr/>
          </p:nvSpPr>
          <p:spPr>
            <a:xfrm>
              <a:off x="5642643" y="5117597"/>
              <a:ext cx="2627934" cy="1096745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CE3744-902D-474B-A565-F5FB8B8AD21E}"/>
                </a:ext>
              </a:extLst>
            </p:cNvPr>
            <p:cNvSpPr txBox="1"/>
            <p:nvPr/>
          </p:nvSpPr>
          <p:spPr>
            <a:xfrm>
              <a:off x="7216300" y="5107165"/>
              <a:ext cx="780020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blockchain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6580108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6643827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6889015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6636947" y="5511625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7428525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7492244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7737432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  <a:b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</a:b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7485364" y="5511625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5733056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5796775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6041963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5789895" y="5511625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ECE851-A87C-BD4B-8211-DBC5BF92A3EA}"/>
                </a:ext>
              </a:extLst>
            </p:cNvPr>
            <p:cNvGrpSpPr/>
            <p:nvPr/>
          </p:nvGrpSpPr>
          <p:grpSpPr>
            <a:xfrm>
              <a:off x="6099563" y="5885122"/>
              <a:ext cx="1940907" cy="269287"/>
              <a:chOff x="9394233" y="5178397"/>
              <a:chExt cx="1940907" cy="269287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939423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1023004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106585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39367" y="5025937"/>
            <a:ext cx="3824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EF8895-7A7B-EF4B-A75A-ADA5EB660627}"/>
              </a:ext>
            </a:extLst>
          </p:cNvPr>
          <p:cNvSpPr/>
          <p:nvPr/>
        </p:nvSpPr>
        <p:spPr>
          <a:xfrm>
            <a:off x="6020554" y="5302934"/>
            <a:ext cx="828746" cy="82874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5380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50.3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5142386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94192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приложение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69591" y="2962646"/>
            <a:ext cx="280793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83409" y="2962646"/>
            <a:ext cx="313777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90797" y="3186136"/>
            <a:ext cx="16344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 err="1"/>
              <a:t>чейнкод</a:t>
            </a:r>
            <a:r>
              <a:rPr lang="ru-RU" sz="1200" b="1" dirty="0"/>
              <a:t> ценных бумаг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86385" y="346360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81303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900589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04316" y="3348952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86901" y="3853521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8020135" y="3728915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/>
              <a:t>Глобальное состояние</a:t>
            </a:r>
            <a:r>
              <a:rPr lang="en-US" sz="1100" dirty="0"/>
              <a:t> A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008489" y="3104005"/>
            <a:ext cx="125450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/>
              <a:t>БД ценных бумаг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47210" y="3582344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2b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86385" y="5148307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81303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900589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90797" y="4873721"/>
            <a:ext cx="14132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 err="1"/>
              <a:t>чейнкод</a:t>
            </a:r>
            <a:r>
              <a:rPr lang="ru-RU" sz="1200" b="1" dirty="0"/>
              <a:t> облигаций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008489" y="4782821"/>
            <a:ext cx="103329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/>
              <a:t>БД облигаций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2F846-C563-6641-9F2F-CBCF9EA60ED6}"/>
              </a:ext>
            </a:extLst>
          </p:cNvPr>
          <p:cNvGrpSpPr/>
          <p:nvPr/>
        </p:nvGrpSpPr>
        <p:grpSpPr>
          <a:xfrm>
            <a:off x="8022333" y="5021267"/>
            <a:ext cx="3521363" cy="1428110"/>
            <a:chOff x="7978591" y="3526518"/>
            <a:chExt cx="3521363" cy="1428110"/>
          </a:xfrm>
        </p:grpSpPr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526518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036253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3909336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r>
                <a:rPr lang="ru-RU" sz="1100" dirty="0"/>
                <a:t>Глобальное состояние</a:t>
              </a:r>
              <a:r>
                <a:rPr lang="en-US" sz="1100" dirty="0"/>
                <a:t> 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765077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4b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77226" y="2964014"/>
            <a:ext cx="15991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/>
              <a:t>Контейнеры </a:t>
            </a:r>
            <a:r>
              <a:rPr lang="ru-RU" sz="1200" b="1" dirty="0" err="1"/>
              <a:t>чейнкода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87789" y="2962646"/>
            <a:ext cx="44819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/>
              <a:t>СУБД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69591" y="162874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7854950" y="1717485"/>
            <a:ext cx="3607981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487789" y="1670713"/>
            <a:ext cx="73353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 err="1"/>
              <a:t>блокчейн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74007" y="1645847"/>
            <a:ext cx="143244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 err="1"/>
              <a:t>Одноранговый</a:t>
            </a:r>
            <a:r>
              <a:rPr lang="ru-RU" sz="1200" b="1" dirty="0"/>
              <a:t> узел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0779A8-6E5E-824A-9E82-B1A246804FC3}"/>
              </a:ext>
            </a:extLst>
          </p:cNvPr>
          <p:cNvGrpSpPr/>
          <p:nvPr/>
        </p:nvGrpSpPr>
        <p:grpSpPr>
          <a:xfrm>
            <a:off x="5698676" y="1906151"/>
            <a:ext cx="1159520" cy="737046"/>
            <a:chOff x="5686386" y="1987371"/>
            <a:chExt cx="1159520" cy="7370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CB44B7-5495-5B44-90D9-BF0EE9233E67}"/>
                </a:ext>
              </a:extLst>
            </p:cNvPr>
            <p:cNvSpPr/>
            <p:nvPr/>
          </p:nvSpPr>
          <p:spPr>
            <a:xfrm>
              <a:off x="5686386" y="1993799"/>
              <a:ext cx="1159520" cy="7306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93C68D2-4F24-6C4D-893F-4C1618FBED08}"/>
                </a:ext>
              </a:extLst>
            </p:cNvPr>
            <p:cNvSpPr txBox="1"/>
            <p:nvPr/>
          </p:nvSpPr>
          <p:spPr>
            <a:xfrm>
              <a:off x="5713525" y="1987371"/>
              <a:ext cx="78322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CORE code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82406A-3155-EB4F-A4D5-1915028D7EEC}"/>
              </a:ext>
            </a:extLst>
          </p:cNvPr>
          <p:cNvGrpSpPr/>
          <p:nvPr/>
        </p:nvGrpSpPr>
        <p:grpSpPr>
          <a:xfrm>
            <a:off x="8003338" y="2030816"/>
            <a:ext cx="3311204" cy="730618"/>
            <a:chOff x="8131660" y="2017641"/>
            <a:chExt cx="3311204" cy="7306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0ACD13-CA5D-DD44-B507-E0B1F4FD1902}"/>
                </a:ext>
              </a:extLst>
            </p:cNvPr>
            <p:cNvGrpSpPr/>
            <p:nvPr/>
          </p:nvGrpSpPr>
          <p:grpSpPr>
            <a:xfrm>
              <a:off x="8131660" y="2017641"/>
              <a:ext cx="778850" cy="730618"/>
              <a:chOff x="8131660" y="2023679"/>
              <a:chExt cx="778850" cy="73061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5662EC-6676-7445-B1BD-BA056B08AA57}"/>
                  </a:ext>
                </a:extLst>
              </p:cNvPr>
              <p:cNvSpPr/>
              <p:nvPr/>
            </p:nvSpPr>
            <p:spPr>
              <a:xfrm>
                <a:off x="8131660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C37D3F70-3E64-AE47-97AF-3B9A787E8A5B}"/>
                  </a:ext>
                </a:extLst>
              </p:cNvPr>
              <p:cNvSpPr/>
              <p:nvPr/>
            </p:nvSpPr>
            <p:spPr>
              <a:xfrm rot="16200000">
                <a:off x="8195379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B04A633-0226-9747-AFF5-0805987E9310}"/>
                  </a:ext>
                </a:extLst>
              </p:cNvPr>
              <p:cNvSpPr/>
              <p:nvPr/>
            </p:nvSpPr>
            <p:spPr>
              <a:xfrm>
                <a:off x="8440567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Add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PAP11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F8BF389-8327-574D-A46D-74A23D4C3DA4}"/>
                  </a:ext>
                </a:extLst>
              </p:cNvPr>
              <p:cNvGrpSpPr/>
              <p:nvPr/>
            </p:nvGrpSpPr>
            <p:grpSpPr>
              <a:xfrm>
                <a:off x="8188499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41A687F-322E-524C-B461-321976F1DF14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493BEB4-AAEA-C341-A332-54E7CE37F8EC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A599F979-752D-0B4B-A45C-7715234E5D1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849816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A95291-C2ED-914E-B904-B1A23452DEC4}"/>
                </a:ext>
              </a:extLst>
            </p:cNvPr>
            <p:cNvGrpSpPr/>
            <p:nvPr/>
          </p:nvGrpSpPr>
          <p:grpSpPr>
            <a:xfrm>
              <a:off x="8978712" y="2017641"/>
              <a:ext cx="778850" cy="730618"/>
              <a:chOff x="8978712" y="2023679"/>
              <a:chExt cx="778850" cy="73061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ECFCCCF-5F6D-F141-B7EB-93445EFA523E}"/>
                  </a:ext>
                </a:extLst>
              </p:cNvPr>
              <p:cNvSpPr/>
              <p:nvPr/>
            </p:nvSpPr>
            <p:spPr>
              <a:xfrm>
                <a:off x="8978712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557F2AF3-F393-FF45-82EA-D5DA7360F50D}"/>
                  </a:ext>
                </a:extLst>
              </p:cNvPr>
              <p:cNvSpPr/>
              <p:nvPr/>
            </p:nvSpPr>
            <p:spPr>
              <a:xfrm rot="16200000">
                <a:off x="9042431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49AD92-74B9-194B-8B8E-C0AAB4A38503}"/>
                  </a:ext>
                </a:extLst>
              </p:cNvPr>
              <p:cNvSpPr/>
              <p:nvPr/>
            </p:nvSpPr>
            <p:spPr>
              <a:xfrm>
                <a:off x="9287619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PAP21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61C0BD-3E8D-1749-A9A6-2607CFC861C0}"/>
                  </a:ext>
                </a:extLst>
              </p:cNvPr>
              <p:cNvGrpSpPr/>
              <p:nvPr/>
            </p:nvGrpSpPr>
            <p:grpSpPr>
              <a:xfrm>
                <a:off x="9035551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A52EB2F-621D-9543-A989-42590C1C895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03717C5-03D1-6448-BCCE-6ECB27B0439E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33D24CF-8B01-2745-9B9A-22BB66AA40A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933397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F8CE9-A8C1-EE43-ADE0-4B79FDDC605B}"/>
                </a:ext>
              </a:extLst>
            </p:cNvPr>
            <p:cNvGrpSpPr/>
            <p:nvPr/>
          </p:nvGrpSpPr>
          <p:grpSpPr>
            <a:xfrm>
              <a:off x="9827129" y="2017641"/>
              <a:ext cx="778850" cy="730618"/>
              <a:chOff x="9827129" y="2023679"/>
              <a:chExt cx="778850" cy="73061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7D9D468-942A-C643-B514-6730F750BE16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FDCB3DC3-0F42-9442-BCFF-98EAFFAE3710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0EFEFCF-AA1F-D94F-B6D0-9C8F12FF6923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BON31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CE96F31-0ABC-0B48-8BE5-1262835CDE4A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C613719C-8727-524B-ACFA-58E8D11E4DD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876C5AB-0E99-294A-9862-2F7AE9183B0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16A8EC3-5983-CF4A-BC40-E20255EF7508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17BB2AD-E854-EB4F-A656-780751C03C4E}"/>
                </a:ext>
              </a:extLst>
            </p:cNvPr>
            <p:cNvGrpSpPr/>
            <p:nvPr/>
          </p:nvGrpSpPr>
          <p:grpSpPr>
            <a:xfrm>
              <a:off x="10664014" y="2017641"/>
              <a:ext cx="778850" cy="730618"/>
              <a:chOff x="9827129" y="2023679"/>
              <a:chExt cx="778850" cy="73061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BFDAEC-2837-494A-8309-0F40E74CAEE4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49599C4E-1689-F54E-BC57-FE9D2116DC94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BE583E-603B-834F-A81F-91E508D44259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BON41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0FD1DB2-2667-A141-B86A-5C750B2B2DD9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B86736-4447-C24F-B58C-954B1FA9307D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4418E1C-7407-0045-A4C8-4073065EF02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63D4803-CBB4-5749-8319-93B49FF0734E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999F29B-BBDB-DE4F-B2EB-C064DCA6400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3634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51 – Cross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yenPaper.submit(issue,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94192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/>
              <a:t>приложение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77600" y="2255382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989046" y="3940239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10087158" y="5537809"/>
            <a:ext cx="44819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СУБД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17106" y="2976891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FA3D9D21-18AB-764F-BE22-86065B287B85}"/>
              </a:ext>
            </a:extLst>
          </p:cNvPr>
          <p:cNvSpPr/>
          <p:nvPr/>
        </p:nvSpPr>
        <p:spPr>
          <a:xfrm rot="16200000">
            <a:off x="8417104" y="4493053"/>
            <a:ext cx="1040545" cy="412034"/>
          </a:xfrm>
          <a:prstGeom prst="trapezoid">
            <a:avLst>
              <a:gd name="adj" fmla="val 109697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6344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 err="1"/>
              <a:t>чейнкод</a:t>
            </a:r>
            <a:r>
              <a:rPr lang="ru-RU" sz="1200" b="1" dirty="0"/>
              <a:t> ценных бумаг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5496996" y="2405069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391689" y="1889518"/>
            <a:ext cx="982914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r>
              <a:rPr lang="ru-RU" sz="1100" dirty="0"/>
              <a:t>правила одобрения </a:t>
            </a:r>
            <a:r>
              <a:rPr lang="ru-RU" sz="1100" b="1" dirty="0"/>
              <a:t>ценных бумаг</a:t>
            </a:r>
            <a:endParaRPr lang="en-US" sz="1100" b="1" dirty="0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44386" y="2809207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/>
              <a:t>Глобальное состояние</a:t>
            </a:r>
            <a:r>
              <a:rPr lang="en-US" sz="1100" dirty="0"/>
              <a:t> A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21253" y="2377436"/>
            <a:ext cx="125450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/>
              <a:t>БД ценных бумаг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121253" y="5219491"/>
            <a:ext cx="103329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/>
              <a:t>БД облигаций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20494" y="2662636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 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4835B-45BC-D449-AADA-5A803757B2B7}"/>
              </a:ext>
            </a:extLst>
          </p:cNvPr>
          <p:cNvGrpSpPr/>
          <p:nvPr/>
        </p:nvGrpSpPr>
        <p:grpSpPr>
          <a:xfrm>
            <a:off x="9020494" y="4178799"/>
            <a:ext cx="2560548" cy="1040545"/>
            <a:chOff x="8650802" y="4178799"/>
            <a:chExt cx="2560548" cy="1040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5D3A26-64BB-7E48-984F-C57221E3DC8D}"/>
                </a:ext>
              </a:extLst>
            </p:cNvPr>
            <p:cNvGrpSpPr/>
            <p:nvPr/>
          </p:nvGrpSpPr>
          <p:grpSpPr>
            <a:xfrm>
              <a:off x="8749214" y="4178799"/>
              <a:ext cx="2370984" cy="1040545"/>
              <a:chOff x="8837810" y="4129054"/>
              <a:chExt cx="2370984" cy="104054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C60690-A406-5A44-8D91-8B12D4942409}"/>
                  </a:ext>
                </a:extLst>
              </p:cNvPr>
              <p:cNvSpPr/>
              <p:nvPr/>
            </p:nvSpPr>
            <p:spPr>
              <a:xfrm>
                <a:off x="8837810" y="4129054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323859B-631A-C14E-8473-A7157E845749}"/>
                  </a:ext>
                </a:extLst>
              </p:cNvPr>
              <p:cNvSpPr/>
              <p:nvPr/>
            </p:nvSpPr>
            <p:spPr>
              <a:xfrm>
                <a:off x="8962157" y="4215371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{BON33...}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C2F3042-4DC8-994D-B480-AE42D0FF4973}"/>
                  </a:ext>
                </a:extLst>
              </p:cNvPr>
              <p:cNvSpPr/>
              <p:nvPr/>
            </p:nvSpPr>
            <p:spPr>
              <a:xfrm>
                <a:off x="10067869" y="421537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{BON43...}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A497BB6-F6A3-A440-B63C-D1CEEEB0D87E}"/>
                </a:ext>
              </a:extLst>
            </p:cNvPr>
            <p:cNvSpPr/>
            <p:nvPr/>
          </p:nvSpPr>
          <p:spPr>
            <a:xfrm>
              <a:off x="8650802" y="4457843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42F900-95A6-CE4C-A006-1861883D833A}"/>
                </a:ext>
              </a:extLst>
            </p:cNvPr>
            <p:cNvSpPr/>
            <p:nvPr/>
          </p:nvSpPr>
          <p:spPr>
            <a:xfrm>
              <a:off x="10942063" y="4457842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643691" y="435808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20125" y="435334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438883" y="5471402"/>
            <a:ext cx="1413205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b="1" dirty="0" err="1"/>
              <a:t>чейнкод</a:t>
            </a:r>
            <a:r>
              <a:rPr lang="ru-RU" sz="1200" b="1" dirty="0"/>
              <a:t> облигаций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496996" y="4200964"/>
            <a:ext cx="2528658" cy="126779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BA2ADD1-161F-004D-A296-FC0610CBB300}"/>
              </a:ext>
            </a:extLst>
          </p:cNvPr>
          <p:cNvCxnSpPr>
            <a:cxnSpLocks/>
            <a:stCxn id="70" idx="2"/>
            <a:endCxn id="53" idx="2"/>
          </p:cNvCxnSpPr>
          <p:nvPr/>
        </p:nvCxnSpPr>
        <p:spPr>
          <a:xfrm rot="10800000" flipV="1">
            <a:off x="5827629" y="3172748"/>
            <a:ext cx="210305" cy="1585365"/>
          </a:xfrm>
          <a:prstGeom prst="bentConnector3">
            <a:avLst>
              <a:gd name="adj1" fmla="val 20869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1675785-1179-1B4D-9929-DDA52937D55C}"/>
              </a:ext>
            </a:extLst>
          </p:cNvPr>
          <p:cNvSpPr/>
          <p:nvPr/>
        </p:nvSpPr>
        <p:spPr>
          <a:xfrm>
            <a:off x="5827628" y="4722962"/>
            <a:ext cx="70304" cy="7030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396873" y="5412005"/>
            <a:ext cx="977729" cy="567546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08000" rIns="36000" bIns="0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/>
              <a:t>правила одобрения </a:t>
            </a:r>
            <a:r>
              <a:rPr lang="ru-RU" sz="1100" b="1" dirty="0"/>
              <a:t>облигаций</a:t>
            </a:r>
            <a:endParaRPr lang="en-US" sz="1100" b="1" dirty="0"/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946584" y="4323058"/>
            <a:ext cx="982915" cy="747403"/>
          </a:xfrm>
          <a:prstGeom prst="can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/>
              <a:t>Глобальное состояние</a:t>
            </a:r>
            <a:r>
              <a:rPr lang="en-US" sz="1100" dirty="0"/>
              <a:t> B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6D1628-2816-B147-84C4-074FECAE5856}"/>
              </a:ext>
            </a:extLst>
          </p:cNvPr>
          <p:cNvSpPr/>
          <p:nvPr/>
        </p:nvSpPr>
        <p:spPr>
          <a:xfrm>
            <a:off x="704351" y="319665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543CB6D-4A18-094A-9A89-0B94E5866CE1}"/>
              </a:ext>
            </a:extLst>
          </p:cNvPr>
          <p:cNvSpPr/>
          <p:nvPr/>
        </p:nvSpPr>
        <p:spPr>
          <a:xfrm>
            <a:off x="6037933" y="303810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B50D3E-CA66-2C43-A0B9-D8D07798811C}"/>
              </a:ext>
            </a:extLst>
          </p:cNvPr>
          <p:cNvGrpSpPr/>
          <p:nvPr/>
        </p:nvGrpSpPr>
        <p:grpSpPr>
          <a:xfrm>
            <a:off x="7010589" y="3038105"/>
            <a:ext cx="442102" cy="1755161"/>
            <a:chOff x="7021099" y="3038105"/>
            <a:chExt cx="442102" cy="1755161"/>
          </a:xfrm>
        </p:grpSpPr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4D5AB4CC-733B-9747-A392-928431CF6AB0}"/>
                </a:ext>
              </a:extLst>
            </p:cNvPr>
            <p:cNvCxnSpPr>
              <a:cxnSpLocks/>
              <a:stCxn id="71" idx="2"/>
              <a:endCxn id="65" idx="2"/>
            </p:cNvCxnSpPr>
            <p:nvPr/>
          </p:nvCxnSpPr>
          <p:spPr>
            <a:xfrm rot="10800000" flipV="1">
              <a:off x="7021100" y="3172748"/>
              <a:ext cx="172815" cy="1585365"/>
            </a:xfrm>
            <a:prstGeom prst="bentConnector3">
              <a:avLst>
                <a:gd name="adj1" fmla="val 23228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2C1C6E-1952-2745-BBC8-7658CC969E2F}"/>
                </a:ext>
              </a:extLst>
            </p:cNvPr>
            <p:cNvSpPr/>
            <p:nvPr/>
          </p:nvSpPr>
          <p:spPr>
            <a:xfrm>
              <a:off x="7021099" y="4722962"/>
              <a:ext cx="70304" cy="7030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6D6D10-D3FC-4B47-BAA9-EF70C21AA62D}"/>
                </a:ext>
              </a:extLst>
            </p:cNvPr>
            <p:cNvSpPr/>
            <p:nvPr/>
          </p:nvSpPr>
          <p:spPr>
            <a:xfrm>
              <a:off x="7193914" y="3038105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5106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512264" y="2484885"/>
            <a:ext cx="2883923" cy="232826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B90BE-7161-AE4D-BDCF-7846216F56B2}"/>
              </a:ext>
            </a:extLst>
          </p:cNvPr>
          <p:cNvSpPr/>
          <p:nvPr/>
        </p:nvSpPr>
        <p:spPr>
          <a:xfrm>
            <a:off x="8869110" y="2736795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C60690-A406-5A44-8D91-8B12D4942409}"/>
              </a:ext>
            </a:extLst>
          </p:cNvPr>
          <p:cNvSpPr/>
          <p:nvPr/>
        </p:nvSpPr>
        <p:spPr>
          <a:xfrm>
            <a:off x="8869110" y="3894918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4824965" y="1849163"/>
            <a:ext cx="139717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p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57F80D-0D7F-0949-8962-C9A7CC9A61C1}"/>
              </a:ext>
            </a:extLst>
          </p:cNvPr>
          <p:cNvGrpSpPr/>
          <p:nvPr/>
        </p:nvGrpSpPr>
        <p:grpSpPr>
          <a:xfrm>
            <a:off x="8188214" y="753696"/>
            <a:ext cx="683840" cy="779463"/>
            <a:chOff x="8188214" y="753696"/>
            <a:chExt cx="683840" cy="77946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A544DE-AE1B-2E49-A5A2-BB99E558592D}"/>
                </a:ext>
              </a:extLst>
            </p:cNvPr>
            <p:cNvGrpSpPr/>
            <p:nvPr/>
          </p:nvGrpSpPr>
          <p:grpSpPr>
            <a:xfrm>
              <a:off x="8366411" y="753696"/>
              <a:ext cx="209983" cy="467768"/>
              <a:chOff x="8765991" y="1027921"/>
              <a:chExt cx="352053" cy="78425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5A1D9A-35B5-3941-8570-52C3BBDF438D}"/>
                  </a:ext>
                </a:extLst>
              </p:cNvPr>
              <p:cNvSpPr/>
              <p:nvPr/>
            </p:nvSpPr>
            <p:spPr>
              <a:xfrm>
                <a:off x="8824404" y="1027921"/>
                <a:ext cx="216080" cy="21608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46" name="Round Same Side Corner Rectangle 45">
                <a:extLst>
                  <a:ext uri="{FF2B5EF4-FFF2-40B4-BE49-F238E27FC236}">
                    <a16:creationId xmlns:a16="http://schemas.microsoft.com/office/drawing/2014/main" id="{4136EFED-6F3C-C741-BEDB-0869D74377B8}"/>
                  </a:ext>
                </a:extLst>
              </p:cNvPr>
              <p:cNvSpPr/>
              <p:nvPr/>
            </p:nvSpPr>
            <p:spPr>
              <a:xfrm>
                <a:off x="8765991" y="1250843"/>
                <a:ext cx="352053" cy="561328"/>
              </a:xfrm>
              <a:prstGeom prst="round2SameRect">
                <a:avLst>
                  <a:gd name="adj1" fmla="val 29275"/>
                  <a:gd name="adj2" fmla="val 0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4362E1-AE11-4343-B90C-E0950C40AA1D}"/>
                </a:ext>
              </a:extLst>
            </p:cNvPr>
            <p:cNvSpPr txBox="1"/>
            <p:nvPr/>
          </p:nvSpPr>
          <p:spPr>
            <a:xfrm>
              <a:off x="8188214" y="1163829"/>
              <a:ext cx="6838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4ECCA9-8BA7-FD45-8C9E-7990D4145DE8}"/>
              </a:ext>
            </a:extLst>
          </p:cNvPr>
          <p:cNvSpPr/>
          <p:nvPr/>
        </p:nvSpPr>
        <p:spPr>
          <a:xfrm>
            <a:off x="9133952" y="2878593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paperEuro</a:t>
            </a:r>
          </a:p>
          <a:p>
            <a:pPr algn="ctr"/>
            <a:r>
              <a:rPr lang="en-US" sz="700" dirty="0"/>
              <a:t>{MagnetoCorp0001...}</a:t>
            </a:r>
          </a:p>
          <a:p>
            <a:pPr algn="ctr"/>
            <a:r>
              <a:rPr lang="en-US" sz="700" dirty="0"/>
              <a:t>{MagnetoCorp0002...}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0C3193-A5F1-6747-AD60-0A79CE3FBB7F}"/>
              </a:ext>
            </a:extLst>
          </p:cNvPr>
          <p:cNvSpPr/>
          <p:nvPr/>
        </p:nvSpPr>
        <p:spPr>
          <a:xfrm>
            <a:off x="10487838" y="286552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paperYen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23859B-631A-C14E-8473-A7157E845749}"/>
              </a:ext>
            </a:extLst>
          </p:cNvPr>
          <p:cNvSpPr/>
          <p:nvPr/>
        </p:nvSpPr>
        <p:spPr>
          <a:xfrm>
            <a:off x="9189887" y="407577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/>
              <a:t>bondEuro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2F3042-4DC8-994D-B480-AE42D0FF4973}"/>
              </a:ext>
            </a:extLst>
          </p:cNvPr>
          <p:cNvSpPr/>
          <p:nvPr/>
        </p:nvSpPr>
        <p:spPr>
          <a:xfrm>
            <a:off x="10543773" y="4062701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bondDollar</a:t>
            </a:r>
            <a:endParaRPr lang="en-US" sz="1200" b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6EDA1F-1DDF-B34A-8802-A63BB4E856C4}"/>
              </a:ext>
            </a:extLst>
          </p:cNvPr>
          <p:cNvGrpSpPr/>
          <p:nvPr/>
        </p:nvGrpSpPr>
        <p:grpSpPr>
          <a:xfrm>
            <a:off x="8232622" y="272822"/>
            <a:ext cx="3655807" cy="579120"/>
            <a:chOff x="8300985" y="301451"/>
            <a:chExt cx="3655807" cy="5791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3FD21B-A72D-B543-A854-7D9A7E5C068F}"/>
                </a:ext>
              </a:extLst>
            </p:cNvPr>
            <p:cNvSpPr txBox="1"/>
            <p:nvPr/>
          </p:nvSpPr>
          <p:spPr>
            <a:xfrm>
              <a:off x="9133952" y="301451"/>
              <a:ext cx="264751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Same channel, same peers.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AB2FC9F-75B5-2348-9812-F91299A989C9}"/>
                </a:ext>
              </a:extLst>
            </p:cNvPr>
            <p:cNvSpPr txBox="1"/>
            <p:nvPr/>
          </p:nvSpPr>
          <p:spPr>
            <a:xfrm>
              <a:off x="8300985" y="511241"/>
              <a:ext cx="365580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AuB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define data structure of channel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9773518" y="2032927"/>
            <a:ext cx="9307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couchDB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2B7CF24C-FB4C-5847-8B25-7F450665ACAE}"/>
              </a:ext>
            </a:extLst>
          </p:cNvPr>
          <p:cNvSpPr/>
          <p:nvPr/>
        </p:nvSpPr>
        <p:spPr>
          <a:xfrm>
            <a:off x="7269543" y="1762633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560DB-17D6-4A43-AE61-11EB68DC1D0F}"/>
              </a:ext>
            </a:extLst>
          </p:cNvPr>
          <p:cNvSpPr txBox="1"/>
          <p:nvPr/>
        </p:nvSpPr>
        <p:spPr>
          <a:xfrm>
            <a:off x="-267785" y="31794"/>
            <a:ext cx="149335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Scenario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Structure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Usage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Considerations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01B10A-EA43-E34F-B12B-21304485917D}"/>
              </a:ext>
            </a:extLst>
          </p:cNvPr>
          <p:cNvGrpSpPr/>
          <p:nvPr/>
        </p:nvGrpSpPr>
        <p:grpSpPr>
          <a:xfrm>
            <a:off x="2296961" y="5786144"/>
            <a:ext cx="1168661" cy="523218"/>
            <a:chOff x="1165868" y="2758676"/>
            <a:chExt cx="1818784" cy="81428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A874EC-E093-6945-B884-6417AC25891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5108EF1-212A-0140-B92E-FAB5D9E78509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ound Same Side Corner Rectangle 81">
                <a:extLst>
                  <a:ext uri="{FF2B5EF4-FFF2-40B4-BE49-F238E27FC236}">
                    <a16:creationId xmlns:a16="http://schemas.microsoft.com/office/drawing/2014/main" id="{7EA70FCD-D0CE-954E-A79F-9364BD6F955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C523E1-A7AA-A442-B5D7-3769310BCA2B}"/>
                </a:ext>
              </a:extLst>
            </p:cNvPr>
            <p:cNvSpPr txBox="1"/>
            <p:nvPr/>
          </p:nvSpPr>
          <p:spPr>
            <a:xfrm>
              <a:off x="1165868" y="2758676"/>
              <a:ext cx="1498343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84D89E-8C5C-A145-B169-502BEA38A8D6}"/>
              </a:ext>
            </a:extLst>
          </p:cNvPr>
          <p:cNvGrpSpPr/>
          <p:nvPr/>
        </p:nvGrpSpPr>
        <p:grpSpPr>
          <a:xfrm>
            <a:off x="5385740" y="5794455"/>
            <a:ext cx="1454849" cy="523218"/>
            <a:chOff x="720473" y="2766915"/>
            <a:chExt cx="2264179" cy="8142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7E00CDF-6B09-B54C-B3AC-F0780B991A01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8AD666B-94BF-744F-8F38-80F32009040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Round Same Side Corner Rectangle 90">
                <a:extLst>
                  <a:ext uri="{FF2B5EF4-FFF2-40B4-BE49-F238E27FC236}">
                    <a16:creationId xmlns:a16="http://schemas.microsoft.com/office/drawing/2014/main" id="{35909B33-A03D-2B4A-BAC8-D758668C0AE2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8840EF-9414-2443-93FD-FCFEA5CE67B7}"/>
                </a:ext>
              </a:extLst>
            </p:cNvPr>
            <p:cNvSpPr txBox="1"/>
            <p:nvPr/>
          </p:nvSpPr>
          <p:spPr>
            <a:xfrm>
              <a:off x="720473" y="2766915"/>
              <a:ext cx="1832641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4901867" y="2157945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424C04D-725A-A74B-ADD9-057EB1DF1ED6}"/>
              </a:ext>
            </a:extLst>
          </p:cNvPr>
          <p:cNvGrpSpPr/>
          <p:nvPr/>
        </p:nvGrpSpPr>
        <p:grpSpPr>
          <a:xfrm>
            <a:off x="4901867" y="3797265"/>
            <a:ext cx="2528658" cy="1267794"/>
            <a:chOff x="5039632" y="2014740"/>
            <a:chExt cx="2528658" cy="126779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990599" y="1528595"/>
            <a:ext cx="10515599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4847057" y="3503890"/>
            <a:ext cx="13474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bonds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ACB503-30F3-414C-A542-77D7AAB4BFBE}"/>
              </a:ext>
            </a:extLst>
          </p:cNvPr>
          <p:cNvGrpSpPr/>
          <p:nvPr/>
        </p:nvGrpSpPr>
        <p:grpSpPr>
          <a:xfrm>
            <a:off x="1217952" y="1868844"/>
            <a:ext cx="3437943" cy="3196215"/>
            <a:chOff x="1123427" y="1798255"/>
            <a:chExt cx="3437943" cy="31962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6B11BE-31A6-BD4A-AB87-1CA4195CD530}"/>
                </a:ext>
              </a:extLst>
            </p:cNvPr>
            <p:cNvGrpSpPr/>
            <p:nvPr/>
          </p:nvGrpSpPr>
          <p:grpSpPr>
            <a:xfrm>
              <a:off x="1123427" y="2086349"/>
              <a:ext cx="3437943" cy="2908121"/>
              <a:chOff x="922481" y="2484401"/>
              <a:chExt cx="3437943" cy="290812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63C8073-1CDC-BA48-9869-597ADBE6D7E1}"/>
                  </a:ext>
                </a:extLst>
              </p:cNvPr>
              <p:cNvSpPr/>
              <p:nvPr/>
            </p:nvSpPr>
            <p:spPr>
              <a:xfrm>
                <a:off x="1274165" y="2484401"/>
                <a:ext cx="3086259" cy="29081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euroPaper.submit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(issue, MC001))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yenPaper.submit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euroBond.submit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yenBond.submit (issue, MC003))</a:t>
                </a: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C60DE89-ACF2-504C-B23C-A934D82442BB}"/>
                  </a:ext>
                </a:extLst>
              </p:cNvPr>
              <p:cNvSpPr/>
              <p:nvPr/>
            </p:nvSpPr>
            <p:spPr>
              <a:xfrm>
                <a:off x="925977" y="2876231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D2C8E27-6E5F-BC47-ADB7-DCF7213F540F}"/>
                  </a:ext>
                </a:extLst>
              </p:cNvPr>
              <p:cNvSpPr/>
              <p:nvPr/>
            </p:nvSpPr>
            <p:spPr>
              <a:xfrm>
                <a:off x="922481" y="341425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4660FD-80B1-4842-8241-C6E18A4732B9}"/>
                  </a:ext>
                </a:extLst>
              </p:cNvPr>
              <p:cNvSpPr/>
              <p:nvPr/>
            </p:nvSpPr>
            <p:spPr>
              <a:xfrm>
                <a:off x="930206" y="395143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8AC1146-5801-C04B-98D8-1C8E8B2484C2}"/>
                  </a:ext>
                </a:extLst>
              </p:cNvPr>
              <p:cNvSpPr/>
              <p:nvPr/>
            </p:nvSpPr>
            <p:spPr>
              <a:xfrm>
                <a:off x="925749" y="4529475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B7B27A-D402-0B48-81A5-1AE59A00EBAD}"/>
                </a:ext>
              </a:extLst>
            </p:cNvPr>
            <p:cNvSpPr txBox="1"/>
            <p:nvPr/>
          </p:nvSpPr>
          <p:spPr>
            <a:xfrm>
              <a:off x="1443297" y="1798255"/>
              <a:ext cx="134107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issue application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349257" y="2726934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349257" y="3622969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B60E6A-A724-8540-9C42-8A07E6CF7D89}"/>
              </a:ext>
            </a:extLst>
          </p:cNvPr>
          <p:cNvGrpSpPr/>
          <p:nvPr/>
        </p:nvGrpSpPr>
        <p:grpSpPr>
          <a:xfrm>
            <a:off x="9731487" y="5797712"/>
            <a:ext cx="1399835" cy="493701"/>
            <a:chOff x="2600215" y="2776679"/>
            <a:chExt cx="2178562" cy="76835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5F3E009-C1A5-6D46-8F9D-38D3973B63C3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891B7AA-DE6B-0F46-BB9F-39BBC67DCE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BC27587A-9D15-864A-80A9-821E33BEAF9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C1ACE2-C886-794B-BBB2-FDFCFAFDD422}"/>
                </a:ext>
              </a:extLst>
            </p:cNvPr>
            <p:cNvSpPr txBox="1"/>
            <p:nvPr/>
          </p:nvSpPr>
          <p:spPr>
            <a:xfrm>
              <a:off x="3050915" y="2921202"/>
              <a:ext cx="1727862" cy="478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Administrator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D964327-A963-CF42-A84A-6626497AFF49}"/>
              </a:ext>
            </a:extLst>
          </p:cNvPr>
          <p:cNvSpPr txBox="1"/>
          <p:nvPr/>
        </p:nvSpPr>
        <p:spPr>
          <a:xfrm>
            <a:off x="7217736" y="1276645"/>
            <a:ext cx="113107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BC42F1-0186-5042-A529-5369CBBAB36F}"/>
              </a:ext>
            </a:extLst>
          </p:cNvPr>
          <p:cNvSpPr txBox="1"/>
          <p:nvPr/>
        </p:nvSpPr>
        <p:spPr>
          <a:xfrm>
            <a:off x="7228363" y="5391305"/>
            <a:ext cx="11711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274414" y="4971381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12803816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496996" y="2405068"/>
            <a:ext cx="2651361" cy="38621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643691" y="2562191"/>
            <a:ext cx="2356500" cy="355844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(collection=pdata1, 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(collection=pdata2, PAP11);</a:t>
            </a: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520846" y="1916084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A1D78-2DDF-984C-A264-29F885D7C9E7}"/>
              </a:ext>
            </a:extLst>
          </p:cNvPr>
          <p:cNvGrpSpPr/>
          <p:nvPr/>
        </p:nvGrpSpPr>
        <p:grpSpPr>
          <a:xfrm>
            <a:off x="7974600" y="2047408"/>
            <a:ext cx="3661148" cy="1565447"/>
            <a:chOff x="7944386" y="2255382"/>
            <a:chExt cx="3661148" cy="156544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977600" y="2255382"/>
              <a:ext cx="2627934" cy="1565447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417106" y="2976891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44386" y="2809207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9121253" y="2377436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9020494" y="2662636"/>
              <a:ext cx="2469396" cy="1040545"/>
              <a:chOff x="8650802" y="2662636"/>
              <a:chExt cx="2469396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1a</a:t>
                </a:r>
              </a:p>
            </p:txBody>
          </p:sp>
        </p:grp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2F02D5-AB21-144B-A6FE-69CE17FCC389}"/>
              </a:ext>
            </a:extLst>
          </p:cNvPr>
          <p:cNvGrpSpPr/>
          <p:nvPr/>
        </p:nvGrpSpPr>
        <p:grpSpPr>
          <a:xfrm>
            <a:off x="7974600" y="4123737"/>
            <a:ext cx="3545504" cy="1040546"/>
            <a:chOff x="7974600" y="4123737"/>
            <a:chExt cx="3545504" cy="1040546"/>
          </a:xfrm>
        </p:grpSpPr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C0D9B77C-B3A1-F143-9DBF-E0F196F66625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61B49A-18D5-0346-9D44-15ABE190974A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FC7EC07-3E44-0544-BDAC-916381F713B9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F82E84F-8CB7-6748-88E0-531E9D3A2CD1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4601D17-F12C-7A43-956F-C19B5055A0D7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93A1C92-1BEC-3D4A-8D3D-C1BD9D9DF2E8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D64FC94-D96F-4549-BEFE-20C4DA94F61D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5561751" y="3541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5564144" y="391467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EB28DD-236C-314C-B355-DC28761A08DF}"/>
              </a:ext>
            </a:extLst>
          </p:cNvPr>
          <p:cNvSpPr/>
          <p:nvPr/>
        </p:nvSpPr>
        <p:spPr>
          <a:xfrm>
            <a:off x="5544089" y="4518102"/>
            <a:ext cx="294888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</p:spTree>
    <p:extLst>
      <p:ext uri="{BB962C8B-B14F-4D97-AF65-F5344CB8AC3E}">
        <p14:creationId xmlns:p14="http://schemas.microsoft.com/office/powerpoint/2010/main" val="41010422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7218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9007814" y="2047408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47320" y="2768917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4600" y="2601233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51467" y="2169462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50708" y="2454662"/>
            <a:ext cx="2469396" cy="1040545"/>
            <a:chOff x="8650802" y="2662636"/>
            <a:chExt cx="2469396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1a</a:t>
              </a:r>
            </a:p>
          </p:txBody>
        </p: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C0D9B77C-B3A1-F143-9DBF-E0F196F66625}"/>
              </a:ext>
            </a:extLst>
          </p:cNvPr>
          <p:cNvSpPr/>
          <p:nvPr/>
        </p:nvSpPr>
        <p:spPr>
          <a:xfrm rot="16200000">
            <a:off x="8447320" y="4437993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61B49A-18D5-0346-9D44-15ABE190974A}"/>
              </a:ext>
            </a:extLst>
          </p:cNvPr>
          <p:cNvGrpSpPr/>
          <p:nvPr/>
        </p:nvGrpSpPr>
        <p:grpSpPr>
          <a:xfrm>
            <a:off x="9050708" y="4123738"/>
            <a:ext cx="2469396" cy="1040545"/>
            <a:chOff x="8650802" y="2662636"/>
            <a:chExt cx="2469396" cy="1040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FC7EC07-3E44-0544-BDAC-916381F713B9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F82E84F-8CB7-6748-88E0-531E9D3A2CD1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4601D17-F12C-7A43-956F-C19B5055A0D7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93A1C92-1BEC-3D4A-8D3D-C1BD9D9DF2E8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D64FC94-D96F-4549-BEFE-20C4DA94F61D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2a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9215D5-B3B0-F74B-80BD-AEE121B6992C}"/>
              </a:ext>
            </a:extLst>
          </p:cNvPr>
          <p:cNvGrpSpPr/>
          <p:nvPr/>
        </p:nvGrpSpPr>
        <p:grpSpPr>
          <a:xfrm>
            <a:off x="2204356" y="2106386"/>
            <a:ext cx="1876053" cy="2120980"/>
            <a:chOff x="2204356" y="2106386"/>
            <a:chExt cx="1876053" cy="21209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BCEFE-CACF-8547-9B32-E0E684AFF435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60A09322-E7B7-0A46-935D-06BD33415A47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F9A27-D23D-A449-B137-FAADEB52BA63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10B66B-F35F-744E-96A2-EFFADFCEB67F}"/>
              </a:ext>
            </a:extLst>
          </p:cNvPr>
          <p:cNvGrpSpPr/>
          <p:nvPr/>
        </p:nvGrpSpPr>
        <p:grpSpPr>
          <a:xfrm>
            <a:off x="4315208" y="3953733"/>
            <a:ext cx="1876053" cy="2120980"/>
            <a:chOff x="2204356" y="2106386"/>
            <a:chExt cx="1876053" cy="21209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7035A2-286B-E14B-AA98-027857CBC0B6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3" name="Can 62">
              <a:extLst>
                <a:ext uri="{FF2B5EF4-FFF2-40B4-BE49-F238E27FC236}">
                  <a16:creationId xmlns:a16="http://schemas.microsoft.com/office/drawing/2014/main" id="{2117FC14-9A93-2D41-8EA1-BD491F281640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0588C066-8593-014D-A439-D7910F4285BA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9B79D2-C5FD-AB45-B1CD-7E602459BD0F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54752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60.2 Orderers = Solo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F05A80-A084-1A4B-83AC-61E542D4F520}"/>
              </a:ext>
            </a:extLst>
          </p:cNvPr>
          <p:cNvGrpSpPr/>
          <p:nvPr/>
        </p:nvGrpSpPr>
        <p:grpSpPr>
          <a:xfrm>
            <a:off x="6090182" y="2844809"/>
            <a:ext cx="761045" cy="900296"/>
            <a:chOff x="5601571" y="2844809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60157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982094" y="3605854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724350"/>
            <a:ext cx="1885950" cy="9682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466349" y="24810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</p:spTree>
    <p:extLst>
      <p:ext uri="{BB962C8B-B14F-4D97-AF65-F5344CB8AC3E}">
        <p14:creationId xmlns:p14="http://schemas.microsoft.com/office/powerpoint/2010/main" val="5824882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60.1 Orderers = Kafka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5601571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98209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93151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662025"/>
            <a:ext cx="2213668" cy="130453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511441" y="23737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2D5-66FC-A64D-9C23-8DC8B6A60363}"/>
              </a:ext>
            </a:extLst>
          </p:cNvPr>
          <p:cNvSpPr txBox="1"/>
          <p:nvPr/>
        </p:nvSpPr>
        <p:spPr>
          <a:xfrm>
            <a:off x="5748757" y="2706310"/>
            <a:ext cx="531554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C799C8-E1B8-8949-B70D-360897BB917D}"/>
              </a:ext>
            </a:extLst>
          </p:cNvPr>
          <p:cNvGrpSpPr/>
          <p:nvPr/>
        </p:nvGrpSpPr>
        <p:grpSpPr>
          <a:xfrm>
            <a:off x="6550991" y="2705501"/>
            <a:ext cx="761045" cy="900353"/>
            <a:chOff x="6550991" y="2705501"/>
            <a:chExt cx="761045" cy="9003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8726-ED05-634B-BD3E-80F7382CCDA7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BDEEB9-A7CD-4349-B2A1-E0D7DC576382}"/>
              </a:ext>
            </a:extLst>
          </p:cNvPr>
          <p:cNvGrpSpPr/>
          <p:nvPr/>
        </p:nvGrpSpPr>
        <p:grpSpPr>
          <a:xfrm>
            <a:off x="6703391" y="2857901"/>
            <a:ext cx="761045" cy="900353"/>
            <a:chOff x="6550991" y="2705501"/>
            <a:chExt cx="761045" cy="90035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1F449F4-E610-8F4B-B603-FDC07A9E5BCE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60108-C53D-E841-A9C7-D8C92B0DACC6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2CB863-4D71-A84F-AAF1-A11B0F413005}"/>
              </a:ext>
            </a:extLst>
          </p:cNvPr>
          <p:cNvGrpSpPr/>
          <p:nvPr/>
        </p:nvGrpSpPr>
        <p:grpSpPr>
          <a:xfrm>
            <a:off x="6855791" y="3010301"/>
            <a:ext cx="761045" cy="900353"/>
            <a:chOff x="6550991" y="2705501"/>
            <a:chExt cx="761045" cy="90035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DD2F557-B48A-E248-AD49-6A259E86732F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F2E79C-5AE4-F34F-AAF8-35684E8BE654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02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 Orderers = RAFT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1CAF94-063F-2D4B-BDB4-ACF599537F1F}"/>
              </a:ext>
            </a:extLst>
          </p:cNvPr>
          <p:cNvGrpSpPr/>
          <p:nvPr/>
        </p:nvGrpSpPr>
        <p:grpSpPr>
          <a:xfrm>
            <a:off x="5466349" y="2155325"/>
            <a:ext cx="2802054" cy="1675769"/>
            <a:chOff x="5466349" y="2155325"/>
            <a:chExt cx="2802054" cy="167576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57D4C9-2614-1A46-AE6E-BF8C16607877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8268403" y="3605854"/>
              <a:ext cx="0" cy="22524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E9B1AD-DCE9-3F4E-93EC-42032C00A937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649072-168D-C04B-9065-1686779F0EA7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051E139-C5FA-B946-9CC2-C08D144D1C2B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E5F1D3BF-9101-3E4D-BCEE-33608F46922C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27560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Fabric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417506"/>
            <a:ext cx="2835477" cy="956480"/>
            <a:chOff x="7517062" y="1417506"/>
            <a:chExt cx="2835477" cy="956480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FC60061A-61D2-A346-B05D-7AB1270E5885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542FFEF4-CCE3-0C44-8C49-783F8BC98737}"/>
                </a:ext>
              </a:extLst>
            </p:cNvPr>
            <p:cNvCxnSpPr>
              <a:stCxn id="14" idx="3"/>
              <a:endCxn id="13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627335"/>
            <a:ext cx="2835477" cy="956480"/>
            <a:chOff x="7517062" y="1417506"/>
            <a:chExt cx="2835477" cy="956480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BD43DB3D-8E51-4346-8A92-E2BE9A513DA8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51E433A-A57F-AB4B-93F4-191E0DC1D63E}"/>
                </a:ext>
              </a:extLst>
            </p:cNvPr>
            <p:cNvCxnSpPr>
              <a:stCxn id="55" idx="3"/>
              <a:endCxn id="52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16C241C8-3B69-824F-A2E5-1940A8DA07D3}"/>
              </a:ext>
            </a:extLst>
          </p:cNvPr>
          <p:cNvSpPr/>
          <p:nvPr/>
        </p:nvSpPr>
        <p:spPr>
          <a:xfrm>
            <a:off x="7561470" y="4339386"/>
            <a:ext cx="308280" cy="240882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9F1C149-423B-B846-B6C2-DDC8C4D03CAF}"/>
              </a:ext>
            </a:extLst>
          </p:cNvPr>
          <p:cNvCxnSpPr>
            <a:stCxn id="81" idx="3"/>
            <a:endCxn id="78" idx="4"/>
          </p:cNvCxnSpPr>
          <p:nvPr/>
        </p:nvCxnSpPr>
        <p:spPr>
          <a:xfrm flipH="1" flipV="1">
            <a:off x="7869750" y="4459827"/>
            <a:ext cx="1922651" cy="494390"/>
          </a:xfrm>
          <a:prstGeom prst="bentConnector3">
            <a:avLst>
              <a:gd name="adj1" fmla="val -1189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537906"/>
            <a:ext cx="2835477" cy="956480"/>
            <a:chOff x="7517062" y="1417506"/>
            <a:chExt cx="2835477" cy="956480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A1A258F0-738A-0F40-B362-CB304AA8D17C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44731894-1BE1-C84F-B656-CCF4622704AC}"/>
                </a:ext>
              </a:extLst>
            </p:cNvPr>
            <p:cNvCxnSpPr>
              <a:stCxn id="107" idx="3"/>
              <a:endCxn id="104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C3A9FD5-BCDE-9D42-A0AD-3952FBCAD368}"/>
              </a:ext>
            </a:extLst>
          </p:cNvPr>
          <p:cNvGrpSpPr/>
          <p:nvPr/>
        </p:nvGrpSpPr>
        <p:grpSpPr>
          <a:xfrm>
            <a:off x="2253407" y="2795785"/>
            <a:ext cx="2096231" cy="1537317"/>
            <a:chOff x="5466349" y="2155325"/>
            <a:chExt cx="2096231" cy="1537317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6A2C1285-8863-3A4F-838D-22827A6F474F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2CA4E4CD-0178-DE4B-9EB3-9716001E5243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F02F530-11D0-9040-80AE-96A12CDED4AD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DB08F54-C1D1-914D-A1D3-622BA49F8476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132A0C7-B33C-0749-B584-C33F7B7C7D60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082849E-ABC9-F543-AAA7-92EE2F7C0452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6510907B-9CBE-9C43-BAE6-BA1D9000870D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18345CE5-05F8-034D-B409-7729904C87B6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6615618-7E8E-2C4C-A968-BFCD16FD3A0A}"/>
              </a:ext>
            </a:extLst>
          </p:cNvPr>
          <p:cNvGrpSpPr/>
          <p:nvPr/>
        </p:nvGrpSpPr>
        <p:grpSpPr>
          <a:xfrm>
            <a:off x="4443065" y="3500089"/>
            <a:ext cx="612396" cy="402672"/>
            <a:chOff x="8811903" y="1736132"/>
            <a:chExt cx="612396" cy="402672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8F4806C-9CEF-434A-BFEC-A5C5224FE1C1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3048E8B-E008-6A43-AF0F-46376C7EBB51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377AF2A-A13D-1840-BC5C-ED7B39500672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C68E893-4D02-684F-8446-9C035677EF84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43F158-69F4-7E47-B407-204F2827940D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6ABF94-0B55-024F-BE36-D01F185F4A5D}"/>
              </a:ext>
            </a:extLst>
          </p:cNvPr>
          <p:cNvCxnSpPr>
            <a:stCxn id="140" idx="3"/>
          </p:cNvCxnSpPr>
          <p:nvPr/>
        </p:nvCxnSpPr>
        <p:spPr>
          <a:xfrm>
            <a:off x="5055461" y="3701425"/>
            <a:ext cx="38106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6C51D27-6F67-6449-8B87-FC872193CEFE}"/>
              </a:ext>
            </a:extLst>
          </p:cNvPr>
          <p:cNvSpPr txBox="1"/>
          <p:nvPr/>
        </p:nvSpPr>
        <p:spPr>
          <a:xfrm>
            <a:off x="5370022" y="3239333"/>
            <a:ext cx="12336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“announce”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4505E67A-C5AB-904A-8629-80FBE7000FA9}"/>
              </a:ext>
            </a:extLst>
          </p:cNvPr>
          <p:cNvSpPr/>
          <p:nvPr/>
        </p:nvSpPr>
        <p:spPr>
          <a:xfrm>
            <a:off x="848138" y="175423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0D2EA0B-889E-1B4E-BAF2-A9B662B42ADC}"/>
              </a:ext>
            </a:extLst>
          </p:cNvPr>
          <p:cNvSpPr/>
          <p:nvPr/>
        </p:nvSpPr>
        <p:spPr>
          <a:xfrm>
            <a:off x="851990" y="265431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C1BEA58-04F1-2D41-B4A6-2A0DBCF8D339}"/>
              </a:ext>
            </a:extLst>
          </p:cNvPr>
          <p:cNvSpPr/>
          <p:nvPr/>
        </p:nvSpPr>
        <p:spPr>
          <a:xfrm>
            <a:off x="486618" y="1526473"/>
            <a:ext cx="1379530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514777-8CCE-B647-AC27-A122FD807D29}"/>
              </a:ext>
            </a:extLst>
          </p:cNvPr>
          <p:cNvSpPr txBox="1"/>
          <p:nvPr/>
        </p:nvSpPr>
        <p:spPr>
          <a:xfrm>
            <a:off x="238994" y="1424119"/>
            <a:ext cx="10252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Endorsing Pool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092D129C-3FBC-294E-A3A4-27B17F426E6E}"/>
              </a:ext>
            </a:extLst>
          </p:cNvPr>
          <p:cNvSpPr/>
          <p:nvPr/>
        </p:nvSpPr>
        <p:spPr>
          <a:xfrm>
            <a:off x="371110" y="5214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7AEE74D-0AF2-0343-8AD8-9D069F327F34}"/>
              </a:ext>
            </a:extLst>
          </p:cNvPr>
          <p:cNvCxnSpPr>
            <a:cxnSpLocks/>
            <a:stCxn id="10" idx="0"/>
            <a:endCxn id="158" idx="2"/>
          </p:cNvCxnSpPr>
          <p:nvPr/>
        </p:nvCxnSpPr>
        <p:spPr>
          <a:xfrm flipV="1">
            <a:off x="794804" y="4167450"/>
            <a:ext cx="381579" cy="7174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3F794B-3F2D-DA4A-8034-23B2C66907FA}"/>
              </a:ext>
            </a:extLst>
          </p:cNvPr>
          <p:cNvCxnSpPr>
            <a:cxnSpLocks/>
            <a:stCxn id="10" idx="0"/>
            <a:endCxn id="135" idx="1"/>
          </p:cNvCxnSpPr>
          <p:nvPr/>
        </p:nvCxnSpPr>
        <p:spPr>
          <a:xfrm flipV="1">
            <a:off x="794804" y="3690240"/>
            <a:ext cx="1493139" cy="11946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CA1EEA-A6DA-564C-8B3A-3A12EAD8FD48}"/>
              </a:ext>
            </a:extLst>
          </p:cNvPr>
          <p:cNvSpPr/>
          <p:nvPr/>
        </p:nvSpPr>
        <p:spPr>
          <a:xfrm>
            <a:off x="360947" y="4884889"/>
            <a:ext cx="867713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17589483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Bitcoin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656195"/>
            <a:ext cx="2835477" cy="717791"/>
            <a:chOff x="7517062" y="1656195"/>
            <a:chExt cx="2835477" cy="717791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866024"/>
            <a:ext cx="2835477" cy="717791"/>
            <a:chOff x="7517062" y="1656195"/>
            <a:chExt cx="2835477" cy="717791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776595"/>
            <a:ext cx="2835477" cy="717791"/>
            <a:chOff x="7517062" y="1656195"/>
            <a:chExt cx="2835477" cy="717791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A2C1285-8863-3A4F-838D-22827A6F474F}"/>
              </a:ext>
            </a:extLst>
          </p:cNvPr>
          <p:cNvSpPr/>
          <p:nvPr/>
        </p:nvSpPr>
        <p:spPr>
          <a:xfrm>
            <a:off x="229788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CA4E4CD-0178-DE4B-9EB3-9716001E5243}"/>
              </a:ext>
            </a:extLst>
          </p:cNvPr>
          <p:cNvSpPr/>
          <p:nvPr/>
        </p:nvSpPr>
        <p:spPr>
          <a:xfrm>
            <a:off x="324730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F02F530-11D0-9040-80AE-96A12CDED4AD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267841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B08F54-C1D1-914D-A1D3-622BA49F8476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362783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32A0C7-B33C-0749-B584-C33F7B7C7D60}"/>
              </a:ext>
            </a:extLst>
          </p:cNvPr>
          <p:cNvSpPr/>
          <p:nvPr/>
        </p:nvSpPr>
        <p:spPr>
          <a:xfrm>
            <a:off x="2028498" y="2546747"/>
            <a:ext cx="3961536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82849E-ABC9-F543-AAA7-92EE2F7C0452}"/>
              </a:ext>
            </a:extLst>
          </p:cNvPr>
          <p:cNvSpPr txBox="1"/>
          <p:nvPr/>
        </p:nvSpPr>
        <p:spPr>
          <a:xfrm>
            <a:off x="2043927" y="2546747"/>
            <a:ext cx="8409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Mining Pool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510907B-9CBE-9C43-BAE6-BA1D9000870D}"/>
              </a:ext>
            </a:extLst>
          </p:cNvPr>
          <p:cNvSpPr/>
          <p:nvPr/>
        </p:nvSpPr>
        <p:spPr>
          <a:xfrm>
            <a:off x="2469700" y="35193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Miner3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18345CE5-05F8-034D-B409-7729904C87B6}"/>
              </a:ext>
            </a:extLst>
          </p:cNvPr>
          <p:cNvSpPr/>
          <p:nvPr/>
        </p:nvSpPr>
        <p:spPr>
          <a:xfrm>
            <a:off x="3441589" y="35120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Miner4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9382-EC2D-7C47-B6A6-E26DE222A677}"/>
              </a:ext>
            </a:extLst>
          </p:cNvPr>
          <p:cNvGrpSpPr/>
          <p:nvPr/>
        </p:nvGrpSpPr>
        <p:grpSpPr>
          <a:xfrm>
            <a:off x="3893226" y="4095727"/>
            <a:ext cx="1778294" cy="640072"/>
            <a:chOff x="3893226" y="4095727"/>
            <a:chExt cx="1778294" cy="6400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BC9C2C-0BDD-1F4D-A7FB-BD52CB9E525A}"/>
                </a:ext>
              </a:extLst>
            </p:cNvPr>
            <p:cNvGrpSpPr/>
            <p:nvPr/>
          </p:nvGrpSpPr>
          <p:grpSpPr>
            <a:xfrm>
              <a:off x="3893226" y="4095727"/>
              <a:ext cx="1778294" cy="560133"/>
              <a:chOff x="3893226" y="4095727"/>
              <a:chExt cx="1778294" cy="56013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46615618-7E8E-2C4C-A968-BFCD16FD3A0A}"/>
                  </a:ext>
                </a:extLst>
              </p:cNvPr>
              <p:cNvGrpSpPr/>
              <p:nvPr/>
            </p:nvGrpSpPr>
            <p:grpSpPr>
              <a:xfrm>
                <a:off x="3893226" y="4253188"/>
                <a:ext cx="612396" cy="402672"/>
                <a:chOff x="8811903" y="1736132"/>
                <a:chExt cx="612396" cy="402672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8F4806C-9CEF-434A-BFEC-A5C5224FE1C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3048E8B-E008-6A43-AF0F-46376C7EBB5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377AF2A-A13D-1840-BC5C-ED7B3950067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C68E893-4D02-684F-8446-9C035677EF84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443F158-69F4-7E47-B407-204F2827940D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636ABF94-0B55-024F-BE36-D01F185F4A5D}"/>
                  </a:ext>
                </a:extLst>
              </p:cNvPr>
              <p:cNvCxnSpPr>
                <a:stCxn id="140" idx="3"/>
              </p:cNvCxnSpPr>
              <p:nvPr/>
            </p:nvCxnSpPr>
            <p:spPr>
              <a:xfrm>
                <a:off x="4505622" y="4454524"/>
                <a:ext cx="38106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6C51D27-6F67-6449-8B87-FC872193CEFE}"/>
                  </a:ext>
                </a:extLst>
              </p:cNvPr>
              <p:cNvSpPr txBox="1"/>
              <p:nvPr/>
            </p:nvSpPr>
            <p:spPr>
              <a:xfrm>
                <a:off x="4437851" y="4095727"/>
                <a:ext cx="123366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“announce”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9C4184-ADDF-F447-98CB-F12EB6733E01}"/>
                </a:ext>
              </a:extLst>
            </p:cNvPr>
            <p:cNvSpPr txBox="1"/>
            <p:nvPr/>
          </p:nvSpPr>
          <p:spPr>
            <a:xfrm>
              <a:off x="4199385" y="4366469"/>
              <a:ext cx="3343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E87CE9-519D-6C4E-9984-0988F903C25E}"/>
              </a:ext>
            </a:extLst>
          </p:cNvPr>
          <p:cNvGrpSpPr/>
          <p:nvPr/>
        </p:nvGrpSpPr>
        <p:grpSpPr>
          <a:xfrm>
            <a:off x="3849028" y="2604812"/>
            <a:ext cx="2378792" cy="647738"/>
            <a:chOff x="3832688" y="2652460"/>
            <a:chExt cx="2378792" cy="64773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521F479-5777-8E48-92C8-7CE9CDBBD737}"/>
                </a:ext>
              </a:extLst>
            </p:cNvPr>
            <p:cNvSpPr/>
            <p:nvPr/>
          </p:nvSpPr>
          <p:spPr>
            <a:xfrm>
              <a:off x="3832688" y="2817587"/>
              <a:ext cx="879024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F85278F-7D51-984E-BE7E-2CAB92875117}"/>
                </a:ext>
              </a:extLst>
            </p:cNvPr>
            <p:cNvSpPr/>
            <p:nvPr/>
          </p:nvSpPr>
          <p:spPr>
            <a:xfrm>
              <a:off x="390226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C5A4F3E-62EC-2E44-A77A-AB1FD37A505B}"/>
                </a:ext>
              </a:extLst>
            </p:cNvPr>
            <p:cNvSpPr/>
            <p:nvPr/>
          </p:nvSpPr>
          <p:spPr>
            <a:xfrm>
              <a:off x="4029794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2E76F9-1A23-A540-B8ED-0789341BD58C}"/>
                </a:ext>
              </a:extLst>
            </p:cNvPr>
            <p:cNvSpPr/>
            <p:nvPr/>
          </p:nvSpPr>
          <p:spPr>
            <a:xfrm>
              <a:off x="415732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9314DF-BD03-B541-BE32-B8AF07AFE250}"/>
                </a:ext>
              </a:extLst>
            </p:cNvPr>
            <p:cNvSpPr/>
            <p:nvPr/>
          </p:nvSpPr>
          <p:spPr>
            <a:xfrm>
              <a:off x="4284862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40C86F4-AC7E-EA4B-A366-78ADA8154778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>
              <a:off x="4711712" y="3018923"/>
              <a:ext cx="22516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18757DE-75AA-704D-BEFF-6CDA09787EED}"/>
                </a:ext>
              </a:extLst>
            </p:cNvPr>
            <p:cNvSpPr txBox="1"/>
            <p:nvPr/>
          </p:nvSpPr>
          <p:spPr>
            <a:xfrm>
              <a:off x="4711712" y="2652460"/>
              <a:ext cx="149976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“re-announce”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A94ED19-E991-044B-B0AF-E20D426FF65F}"/>
                </a:ext>
              </a:extLst>
            </p:cNvPr>
            <p:cNvSpPr txBox="1"/>
            <p:nvPr/>
          </p:nvSpPr>
          <p:spPr>
            <a:xfrm>
              <a:off x="4138848" y="2930868"/>
              <a:ext cx="39209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B1’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2671EC2-7E07-AA44-8FA9-589191DDE614}"/>
                </a:ext>
              </a:extLst>
            </p:cNvPr>
            <p:cNvSpPr/>
            <p:nvPr/>
          </p:nvSpPr>
          <p:spPr>
            <a:xfrm>
              <a:off x="442239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3E94FEE-F514-B440-AE7A-DECF9C28F5E2}"/>
                </a:ext>
              </a:extLst>
            </p:cNvPr>
            <p:cNvSpPr/>
            <p:nvPr/>
          </p:nvSpPr>
          <p:spPr>
            <a:xfrm>
              <a:off x="455991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A61882-4461-484E-8738-F4C783256513}"/>
              </a:ext>
            </a:extLst>
          </p:cNvPr>
          <p:cNvSpPr txBox="1"/>
          <p:nvPr/>
        </p:nvSpPr>
        <p:spPr>
          <a:xfrm>
            <a:off x="3893226" y="4750048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004D23-402A-494F-A86E-F51CCEA03DD3}"/>
              </a:ext>
            </a:extLst>
          </p:cNvPr>
          <p:cNvSpPr txBox="1"/>
          <p:nvPr/>
        </p:nvSpPr>
        <p:spPr>
          <a:xfrm>
            <a:off x="4008354" y="2471492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162" name="Document 161">
            <a:extLst>
              <a:ext uri="{FF2B5EF4-FFF2-40B4-BE49-F238E27FC236}">
                <a16:creationId xmlns:a16="http://schemas.microsoft.com/office/drawing/2014/main" id="{F63F9D6D-55AA-AD4F-B3AD-41D81F082D7E}"/>
              </a:ext>
            </a:extLst>
          </p:cNvPr>
          <p:cNvSpPr/>
          <p:nvPr/>
        </p:nvSpPr>
        <p:spPr>
          <a:xfrm>
            <a:off x="7719398" y="3566690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4" name="Double Wave 163">
            <a:extLst>
              <a:ext uri="{FF2B5EF4-FFF2-40B4-BE49-F238E27FC236}">
                <a16:creationId xmlns:a16="http://schemas.microsoft.com/office/drawing/2014/main" id="{8EC7F92D-3425-EE44-B276-94F695304CF2}"/>
              </a:ext>
            </a:extLst>
          </p:cNvPr>
          <p:cNvSpPr/>
          <p:nvPr/>
        </p:nvSpPr>
        <p:spPr>
          <a:xfrm>
            <a:off x="8316087" y="3601183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6D86E99-C61C-024E-AD74-8838F7E759F7}"/>
              </a:ext>
            </a:extLst>
          </p:cNvPr>
          <p:cNvGrpSpPr/>
          <p:nvPr/>
        </p:nvGrpSpPr>
        <p:grpSpPr>
          <a:xfrm>
            <a:off x="8385589" y="3738663"/>
            <a:ext cx="612396" cy="402672"/>
            <a:chOff x="8811903" y="1736132"/>
            <a:chExt cx="612396" cy="40267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2E10E6E-8881-EF46-844F-55D8592ED6B2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F8764D3-5A39-724B-9B4A-91B08DAC61D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6E0441C-BD50-B346-AA23-62030E6F98BF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E235D52-8BF0-2845-B888-AAA57D0D6EC3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744C096-5044-5C49-B08A-2A044BE8C781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B41B4D7-F819-AF42-A6F5-6DD99EFD2232}"/>
              </a:ext>
            </a:extLst>
          </p:cNvPr>
          <p:cNvGrpSpPr/>
          <p:nvPr/>
        </p:nvGrpSpPr>
        <p:grpSpPr>
          <a:xfrm>
            <a:off x="9092838" y="3738663"/>
            <a:ext cx="612396" cy="402672"/>
            <a:chOff x="8811903" y="1736132"/>
            <a:chExt cx="612396" cy="40267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F6CB952-8B24-D149-8BAB-B831A7DD5EA8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DB97CC-9C69-8F48-B7FF-FD23F83E0D46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5D93ED5-F9BF-5B48-9F4D-3F26E22FA49B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4424094-7AB5-9547-9121-94C013AC4F5F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1F2DF8-17B5-244E-9BBA-B5F2CF3119C5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B2551FC-0CCD-2849-9B42-7EB564305DE0}"/>
              </a:ext>
            </a:extLst>
          </p:cNvPr>
          <p:cNvSpPr/>
          <p:nvPr/>
        </p:nvSpPr>
        <p:spPr>
          <a:xfrm>
            <a:off x="9800086" y="3738663"/>
            <a:ext cx="849641" cy="40267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1263D3-9E71-3543-A017-3104528BA194}"/>
              </a:ext>
            </a:extLst>
          </p:cNvPr>
          <p:cNvSpPr/>
          <p:nvPr/>
        </p:nvSpPr>
        <p:spPr>
          <a:xfrm>
            <a:off x="9869658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CEFA0AD-8593-B74F-9B50-3F3874C3B26C}"/>
              </a:ext>
            </a:extLst>
          </p:cNvPr>
          <p:cNvSpPr/>
          <p:nvPr/>
        </p:nvSpPr>
        <p:spPr>
          <a:xfrm>
            <a:off x="9997192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F0D9E4C-A1EA-C149-A0D0-E8787EA25866}"/>
              </a:ext>
            </a:extLst>
          </p:cNvPr>
          <p:cNvSpPr/>
          <p:nvPr/>
        </p:nvSpPr>
        <p:spPr>
          <a:xfrm>
            <a:off x="10124726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76D43EF-1D42-2644-A011-DEB1202D6F30}"/>
              </a:ext>
            </a:extLst>
          </p:cNvPr>
          <p:cNvSpPr/>
          <p:nvPr/>
        </p:nvSpPr>
        <p:spPr>
          <a:xfrm>
            <a:off x="10252260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F5F477B-CD5A-3441-9519-61134FB23358}"/>
              </a:ext>
            </a:extLst>
          </p:cNvPr>
          <p:cNvCxnSpPr>
            <a:endCxn id="175" idx="1"/>
          </p:cNvCxnSpPr>
          <p:nvPr/>
        </p:nvCxnSpPr>
        <p:spPr>
          <a:xfrm>
            <a:off x="8997985" y="3939999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9960FA9-CB5D-5C4A-B8FE-665A954CAC49}"/>
              </a:ext>
            </a:extLst>
          </p:cNvPr>
          <p:cNvCxnSpPr>
            <a:cxnSpLocks/>
            <a:stCxn id="175" idx="3"/>
            <a:endCxn id="170" idx="1"/>
          </p:cNvCxnSpPr>
          <p:nvPr/>
        </p:nvCxnSpPr>
        <p:spPr>
          <a:xfrm>
            <a:off x="9705234" y="3939999"/>
            <a:ext cx="9485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647F20C-1B25-5E41-A5EA-93310C22E906}"/>
              </a:ext>
            </a:extLst>
          </p:cNvPr>
          <p:cNvSpPr/>
          <p:nvPr/>
        </p:nvSpPr>
        <p:spPr>
          <a:xfrm>
            <a:off x="10385544" y="3820872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1EF631-7612-8642-A04E-BFDA95068421}"/>
              </a:ext>
            </a:extLst>
          </p:cNvPr>
          <p:cNvSpPr/>
          <p:nvPr/>
        </p:nvSpPr>
        <p:spPr>
          <a:xfrm>
            <a:off x="10518828" y="382352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A714571-FA15-DD41-BE11-A2428146218F}"/>
              </a:ext>
            </a:extLst>
          </p:cNvPr>
          <p:cNvSpPr txBox="1"/>
          <p:nvPr/>
        </p:nvSpPr>
        <p:spPr>
          <a:xfrm>
            <a:off x="9830206" y="3186151"/>
            <a:ext cx="2542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2A2ABFC-08DA-A34E-AB31-E086E39975E0}"/>
              </a:ext>
            </a:extLst>
          </p:cNvPr>
          <p:cNvSpPr txBox="1"/>
          <p:nvPr/>
        </p:nvSpPr>
        <p:spPr>
          <a:xfrm>
            <a:off x="10371257" y="3899869"/>
            <a:ext cx="2927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B1’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0FB4FBD-89EF-6B48-A6C7-CF2FD462EEFF}"/>
              </a:ext>
            </a:extLst>
          </p:cNvPr>
          <p:cNvSpPr txBox="1"/>
          <p:nvPr/>
        </p:nvSpPr>
        <p:spPr>
          <a:xfrm>
            <a:off x="10647699" y="3164638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DB95C55-E7D0-6145-A171-790FA821C30B}"/>
              </a:ext>
            </a:extLst>
          </p:cNvPr>
          <p:cNvSpPr txBox="1"/>
          <p:nvPr/>
        </p:nvSpPr>
        <p:spPr>
          <a:xfrm>
            <a:off x="10683869" y="3761370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CEEF8E4F-A1B7-D545-8128-EF8322D434B0}"/>
              </a:ext>
            </a:extLst>
          </p:cNvPr>
          <p:cNvSpPr/>
          <p:nvPr/>
        </p:nvSpPr>
        <p:spPr>
          <a:xfrm>
            <a:off x="300548" y="33808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</p:spTree>
    <p:extLst>
      <p:ext uri="{BB962C8B-B14F-4D97-AF65-F5344CB8AC3E}">
        <p14:creationId xmlns:p14="http://schemas.microsoft.com/office/powerpoint/2010/main" val="10043838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384013" y="2541354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384012" y="3178683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, result)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384012" y="5508047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33263" y="2695242"/>
            <a:ext cx="350750" cy="2966693"/>
            <a:chOff x="1735051" y="2695242"/>
            <a:chExt cx="565298" cy="296669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73505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735051" y="3332571"/>
              <a:ext cx="56529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735051" y="5661935"/>
              <a:ext cx="56529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82BCDCB-D466-EA48-B6EC-E21AA4AA277C}"/>
              </a:ext>
            </a:extLst>
          </p:cNvPr>
          <p:cNvSpPr/>
          <p:nvPr/>
        </p:nvSpPr>
        <p:spPr>
          <a:xfrm>
            <a:off x="5812971" y="2628900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77B9B-5019-CA4D-AD67-9FFC19E31693}"/>
              </a:ext>
            </a:extLst>
          </p:cNvPr>
          <p:cNvSpPr/>
          <p:nvPr/>
        </p:nvSpPr>
        <p:spPr>
          <a:xfrm>
            <a:off x="5808118" y="3269151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4EF76D-5AE6-6448-A0E1-85C8A8C55318}"/>
              </a:ext>
            </a:extLst>
          </p:cNvPr>
          <p:cNvSpPr/>
          <p:nvPr/>
        </p:nvSpPr>
        <p:spPr>
          <a:xfrm>
            <a:off x="5803265" y="5599413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87343C-2E20-2447-A17A-32EB088DD70B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5669788" y="2695242"/>
            <a:ext cx="52689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0A9AD3-9A84-8944-AB03-2BB687B23AA9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5669787" y="3332571"/>
            <a:ext cx="52689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669799" y="5661935"/>
            <a:ext cx="526894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9A55B3-9196-AE4F-9D80-1BE61311DEBF}"/>
              </a:ext>
            </a:extLst>
          </p:cNvPr>
          <p:cNvSpPr txBox="1"/>
          <p:nvPr/>
        </p:nvSpPr>
        <p:spPr>
          <a:xfrm>
            <a:off x="2384011" y="2186609"/>
            <a:ext cx="72693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«до»</a:t>
            </a:r>
            <a:endParaRPr kumimoji="0" lang="en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EAAE83-9062-0148-9C47-00528F820F41}"/>
              </a:ext>
            </a:extLst>
          </p:cNvPr>
          <p:cNvSpPr txBox="1"/>
          <p:nvPr/>
        </p:nvSpPr>
        <p:spPr>
          <a:xfrm>
            <a:off x="2384011" y="2879196"/>
            <a:ext cx="9654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«после»</a:t>
            </a:r>
            <a:endParaRPr kumimoji="0" lang="en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63DF8-09ED-E44F-8071-B859676A86E9}"/>
              </a:ext>
            </a:extLst>
          </p:cNvPr>
          <p:cNvSpPr txBox="1"/>
          <p:nvPr/>
        </p:nvSpPr>
        <p:spPr>
          <a:xfrm>
            <a:off x="2384011" y="5191468"/>
            <a:ext cx="275840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«неизвестная транзакция»</a:t>
            </a:r>
            <a:endParaRPr kumimoji="0" lang="en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5511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842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8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002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937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/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124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29524</TotalTime>
  <Words>2938</Words>
  <Application>Microsoft Macintosh PowerPoint</Application>
  <PresentationFormat>Widescreen</PresentationFormat>
  <Paragraphs>1298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System Font Regular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11 – Wallet Structure</vt:lpstr>
      <vt:lpstr>Diagram 12 – Wallet Types</vt:lpstr>
      <vt:lpstr>Diagram 13 – Wallet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Ordering Process - Fabric</vt:lpstr>
      <vt:lpstr>Ordering Process - Bitcoin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Alexander Zemtsov</cp:lastModifiedBy>
  <cp:revision>201</cp:revision>
  <dcterms:modified xsi:type="dcterms:W3CDTF">2021-08-30T10:20:09Z</dcterms:modified>
</cp:coreProperties>
</file>