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418" r:id="rId3"/>
    <p:sldId id="413" r:id="rId4"/>
    <p:sldId id="414" r:id="rId5"/>
    <p:sldId id="415" r:id="rId6"/>
    <p:sldId id="416" r:id="rId7"/>
    <p:sldId id="417" r:id="rId8"/>
    <p:sldId id="419" r:id="rId9"/>
    <p:sldId id="420" r:id="rId10"/>
    <p:sldId id="437" r:id="rId11"/>
    <p:sldId id="421" r:id="rId12"/>
    <p:sldId id="432" r:id="rId13"/>
    <p:sldId id="438" r:id="rId14"/>
    <p:sldId id="422" r:id="rId15"/>
    <p:sldId id="423" r:id="rId16"/>
    <p:sldId id="431" r:id="rId17"/>
    <p:sldId id="430" r:id="rId18"/>
    <p:sldId id="425" r:id="rId19"/>
    <p:sldId id="428" r:id="rId20"/>
    <p:sldId id="424" r:id="rId21"/>
    <p:sldId id="427" r:id="rId22"/>
    <p:sldId id="426" r:id="rId23"/>
    <p:sldId id="434" r:id="rId24"/>
    <p:sldId id="435" r:id="rId25"/>
    <p:sldId id="436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898"/>
    <a:srgbClr val="D883FF"/>
    <a:srgbClr val="DBE4F3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7059"/>
  </p:normalViewPr>
  <p:slideViewPr>
    <p:cSldViewPr snapToGrid="0" snapToObjects="1">
      <p:cViewPr varScale="1">
        <p:scale>
          <a:sx n="114" d="100"/>
          <a:sy n="114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6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7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14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06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09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39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6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95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39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0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86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9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6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96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1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1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7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9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Lifecycle diagrams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2843561"/>
            <a:ext cx="9532718" cy="3133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Installing the new </a:t>
            </a:r>
            <a:r>
              <a:rPr lang="en-US" sz="3600" dirty="0" err="1"/>
              <a:t>chaincode</a:t>
            </a:r>
            <a:endParaRPr lang="en-US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895766" y="3819830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03995" y="42941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20700" y="3805082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319404" y="3815025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28231" y="37918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Peer2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34808" y="478720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636184" y="481119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49822" y="480034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439918" y="478796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64C2E151-307F-8B46-A0C2-643DF342D3C5}"/>
              </a:ext>
            </a:extLst>
          </p:cNvPr>
          <p:cNvSpPr/>
          <p:nvPr/>
        </p:nvSpPr>
        <p:spPr>
          <a:xfrm>
            <a:off x="7726567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EA34E8B-C09F-2441-9FD1-28D134847913}"/>
              </a:ext>
            </a:extLst>
          </p:cNvPr>
          <p:cNvSpPr/>
          <p:nvPr/>
        </p:nvSpPr>
        <p:spPr>
          <a:xfrm>
            <a:off x="3238500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E9FD5D-9BBC-1B40-B8D4-CD0D0B4BAA89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B12D80-DD1C-1342-9A7E-D0411E8EB2A3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43C5DA-5E53-E44B-A2F9-C4D5594389DD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34F7002-CFEB-BB49-B6DF-53EAEF04579C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8F2BAE-029A-7A42-9343-B56A6F270D9F}"/>
              </a:ext>
            </a:extLst>
          </p:cNvPr>
          <p:cNvSpPr/>
          <p:nvPr/>
        </p:nvSpPr>
        <p:spPr>
          <a:xfrm>
            <a:off x="2156029" y="458096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3E77863-8D40-5440-8EDB-473A098C96AE}"/>
              </a:ext>
            </a:extLst>
          </p:cNvPr>
          <p:cNvSpPr/>
          <p:nvPr/>
        </p:nvSpPr>
        <p:spPr>
          <a:xfrm>
            <a:off x="4902498" y="458349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0A0A74-53BB-354E-B0D7-85ECE3A1B8F5}"/>
              </a:ext>
            </a:extLst>
          </p:cNvPr>
          <p:cNvSpPr/>
          <p:nvPr/>
        </p:nvSpPr>
        <p:spPr>
          <a:xfrm>
            <a:off x="6587556" y="4549222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B47CF4-C29B-5D41-BF40-F1020F61B7F3}"/>
              </a:ext>
            </a:extLst>
          </p:cNvPr>
          <p:cNvSpPr/>
          <p:nvPr/>
        </p:nvSpPr>
        <p:spPr>
          <a:xfrm>
            <a:off x="9538539" y="457152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</p:spTree>
    <p:extLst>
      <p:ext uri="{BB962C8B-B14F-4D97-AF65-F5344CB8AC3E}">
        <p14:creationId xmlns:p14="http://schemas.microsoft.com/office/powerpoint/2010/main" val="14017324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Approve a </a:t>
            </a:r>
            <a:r>
              <a:rPr lang="en-US" sz="3600" dirty="0" err="1"/>
              <a:t>chaincode</a:t>
            </a:r>
            <a:r>
              <a:rPr lang="en-US" sz="3600" dirty="0"/>
              <a:t> definition for your organization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0F973B4-C5F4-964A-8384-73017F99F438}"/>
              </a:ext>
            </a:extLst>
          </p:cNvPr>
          <p:cNvSpPr/>
          <p:nvPr/>
        </p:nvSpPr>
        <p:spPr>
          <a:xfrm>
            <a:off x="1663492" y="2843561"/>
            <a:ext cx="9532718" cy="3133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0D3A90D-7444-1442-8387-68A2AA9934B0}"/>
              </a:ext>
            </a:extLst>
          </p:cNvPr>
          <p:cNvSpPr/>
          <p:nvPr/>
        </p:nvSpPr>
        <p:spPr>
          <a:xfrm>
            <a:off x="2895766" y="3819830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17AF2-1660-924D-91BA-34885979285F}"/>
              </a:ext>
            </a:extLst>
          </p:cNvPr>
          <p:cNvSpPr/>
          <p:nvPr/>
        </p:nvSpPr>
        <p:spPr>
          <a:xfrm>
            <a:off x="6903995" y="42941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F94036-268E-5143-84A1-8D05BF60313C}"/>
              </a:ext>
            </a:extLst>
          </p:cNvPr>
          <p:cNvSpPr/>
          <p:nvPr/>
        </p:nvSpPr>
        <p:spPr>
          <a:xfrm>
            <a:off x="4420700" y="3805082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A5EF7BE-D5B2-3748-8120-862146D9405A}"/>
              </a:ext>
            </a:extLst>
          </p:cNvPr>
          <p:cNvSpPr/>
          <p:nvPr/>
        </p:nvSpPr>
        <p:spPr>
          <a:xfrm>
            <a:off x="7319404" y="3815025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A6B0C1-AAED-1D40-BC9B-9C294AC95CDC}"/>
              </a:ext>
            </a:extLst>
          </p:cNvPr>
          <p:cNvSpPr/>
          <p:nvPr/>
        </p:nvSpPr>
        <p:spPr>
          <a:xfrm>
            <a:off x="8828231" y="37918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Peer2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9319334-6DB9-4841-A406-17775284D603}"/>
              </a:ext>
            </a:extLst>
          </p:cNvPr>
          <p:cNvSpPr/>
          <p:nvPr/>
        </p:nvSpPr>
        <p:spPr>
          <a:xfrm>
            <a:off x="5034808" y="478720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0A58B1F-972B-1E44-BF55-049476AB011D}"/>
              </a:ext>
            </a:extLst>
          </p:cNvPr>
          <p:cNvSpPr/>
          <p:nvPr/>
        </p:nvSpPr>
        <p:spPr>
          <a:xfrm>
            <a:off x="9636184" y="481119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891696C-9181-9540-81D5-C6226157AFB2}"/>
              </a:ext>
            </a:extLst>
          </p:cNvPr>
          <p:cNvSpPr/>
          <p:nvPr/>
        </p:nvSpPr>
        <p:spPr>
          <a:xfrm>
            <a:off x="1949822" y="480034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ED8A5E0-A2F5-2845-8EE1-22D6037263D6}"/>
              </a:ext>
            </a:extLst>
          </p:cNvPr>
          <p:cNvSpPr/>
          <p:nvPr/>
        </p:nvSpPr>
        <p:spPr>
          <a:xfrm>
            <a:off x="6439918" y="478796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80F816D-E08A-8940-AA9E-3C729301523D}"/>
              </a:ext>
            </a:extLst>
          </p:cNvPr>
          <p:cNvSpPr/>
          <p:nvPr/>
        </p:nvSpPr>
        <p:spPr>
          <a:xfrm>
            <a:off x="7726567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65439DD-396F-B140-B934-4734A6E17952}"/>
              </a:ext>
            </a:extLst>
          </p:cNvPr>
          <p:cNvSpPr/>
          <p:nvPr/>
        </p:nvSpPr>
        <p:spPr>
          <a:xfrm>
            <a:off x="3238500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C6ED332-D31C-7940-8946-A79D80EFE341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ED323DD-F4FC-B346-9E35-786A2A78CD41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2AD16FF-B145-0E47-8308-3F0E51F9466B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986EA32-D18E-5E4B-AD70-6296E449F12A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082816-C70E-284D-9CD3-6CD217374E9B}"/>
              </a:ext>
            </a:extLst>
          </p:cNvPr>
          <p:cNvSpPr/>
          <p:nvPr/>
        </p:nvSpPr>
        <p:spPr>
          <a:xfrm>
            <a:off x="2156029" y="458096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BD9ADED-E652-CE42-AB95-19FD8CC14FCF}"/>
              </a:ext>
            </a:extLst>
          </p:cNvPr>
          <p:cNvSpPr/>
          <p:nvPr/>
        </p:nvSpPr>
        <p:spPr>
          <a:xfrm>
            <a:off x="4902498" y="458349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ECA6889-52CC-8748-9519-85742A06A442}"/>
              </a:ext>
            </a:extLst>
          </p:cNvPr>
          <p:cNvSpPr/>
          <p:nvPr/>
        </p:nvSpPr>
        <p:spPr>
          <a:xfrm>
            <a:off x="6587556" y="4549222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3ADA72-D697-5F41-A3DB-7691BA2F4819}"/>
              </a:ext>
            </a:extLst>
          </p:cNvPr>
          <p:cNvSpPr/>
          <p:nvPr/>
        </p:nvSpPr>
        <p:spPr>
          <a:xfrm>
            <a:off x="9538539" y="457152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</p:spTree>
    <p:extLst>
      <p:ext uri="{BB962C8B-B14F-4D97-AF65-F5344CB8AC3E}">
        <p14:creationId xmlns:p14="http://schemas.microsoft.com/office/powerpoint/2010/main" val="21054402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1299411"/>
            <a:ext cx="9532718" cy="4666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26BCB2-45BF-9F4A-B4A8-717792A367A3}"/>
              </a:ext>
            </a:extLst>
          </p:cNvPr>
          <p:cNvCxnSpPr>
            <a:cxnSpLocks/>
          </p:cNvCxnSpPr>
          <p:nvPr/>
        </p:nvCxnSpPr>
        <p:spPr>
          <a:xfrm>
            <a:off x="5048749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Commit </a:t>
            </a:r>
            <a:r>
              <a:rPr lang="en-US" sz="3600" dirty="0" err="1"/>
              <a:t>chaincode</a:t>
            </a:r>
            <a:r>
              <a:rPr lang="en-US" sz="3600" dirty="0"/>
              <a:t> definition to your organization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836555" y="2424224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19545" y="2759214"/>
            <a:ext cx="0" cy="156027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1BB86C-F945-9C49-837C-FB990547869D}"/>
              </a:ext>
            </a:extLst>
          </p:cNvPr>
          <p:cNvCxnSpPr>
            <a:cxnSpLocks/>
          </p:cNvCxnSpPr>
          <p:nvPr/>
        </p:nvCxnSpPr>
        <p:spPr>
          <a:xfrm>
            <a:off x="7989468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401846" y="2759214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245836" y="1421493"/>
            <a:ext cx="1973469" cy="105137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37DB87F-0595-A149-A643-0EEE63D7F445}"/>
              </a:ext>
            </a:extLst>
          </p:cNvPr>
          <p:cNvSpPr/>
          <p:nvPr/>
        </p:nvSpPr>
        <p:spPr>
          <a:xfrm>
            <a:off x="2895766" y="3819830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A8A9B-05BC-FE41-A323-0C53454D0B65}"/>
              </a:ext>
            </a:extLst>
          </p:cNvPr>
          <p:cNvSpPr/>
          <p:nvPr/>
        </p:nvSpPr>
        <p:spPr>
          <a:xfrm>
            <a:off x="6903995" y="42941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A81DA93-C312-A540-97CD-3319CC0B5CB2}"/>
              </a:ext>
            </a:extLst>
          </p:cNvPr>
          <p:cNvSpPr/>
          <p:nvPr/>
        </p:nvSpPr>
        <p:spPr>
          <a:xfrm>
            <a:off x="4420700" y="3805082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30F8FBC-5C79-064E-B451-9266D5EEB90C}"/>
              </a:ext>
            </a:extLst>
          </p:cNvPr>
          <p:cNvSpPr/>
          <p:nvPr/>
        </p:nvSpPr>
        <p:spPr>
          <a:xfrm>
            <a:off x="7319404" y="3815025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586CD5E-D426-2C42-91EE-A8F387796D98}"/>
              </a:ext>
            </a:extLst>
          </p:cNvPr>
          <p:cNvSpPr/>
          <p:nvPr/>
        </p:nvSpPr>
        <p:spPr>
          <a:xfrm>
            <a:off x="8828231" y="37918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Peer2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A71D998-92AD-0244-AF3F-B2BF907A176D}"/>
              </a:ext>
            </a:extLst>
          </p:cNvPr>
          <p:cNvSpPr/>
          <p:nvPr/>
        </p:nvSpPr>
        <p:spPr>
          <a:xfrm>
            <a:off x="5034808" y="478720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96EEACD-2D3F-E74B-B418-107EC9690F90}"/>
              </a:ext>
            </a:extLst>
          </p:cNvPr>
          <p:cNvSpPr/>
          <p:nvPr/>
        </p:nvSpPr>
        <p:spPr>
          <a:xfrm>
            <a:off x="9636184" y="481119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72BFEE5-119B-8F45-BA96-D7768DB9B54E}"/>
              </a:ext>
            </a:extLst>
          </p:cNvPr>
          <p:cNvSpPr/>
          <p:nvPr/>
        </p:nvSpPr>
        <p:spPr>
          <a:xfrm>
            <a:off x="1949822" y="480034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03346D7-6B79-C546-9393-8B92C13BBD2D}"/>
              </a:ext>
            </a:extLst>
          </p:cNvPr>
          <p:cNvSpPr/>
          <p:nvPr/>
        </p:nvSpPr>
        <p:spPr>
          <a:xfrm>
            <a:off x="6439918" y="478796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89A3B8-6D42-8348-8CCA-FDE3406DBF5B}"/>
              </a:ext>
            </a:extLst>
          </p:cNvPr>
          <p:cNvSpPr/>
          <p:nvPr/>
        </p:nvSpPr>
        <p:spPr>
          <a:xfrm>
            <a:off x="7726567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921FD54-8E07-3249-B95C-11BA8ABACC26}"/>
              </a:ext>
            </a:extLst>
          </p:cNvPr>
          <p:cNvSpPr/>
          <p:nvPr/>
        </p:nvSpPr>
        <p:spPr>
          <a:xfrm>
            <a:off x="3238500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90CCFB1-044E-474D-8DBB-E9B21E448A3D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39BEACA-E83B-4848-9866-2EEB7DA5C351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9809C02-5049-C041-8C5A-357EA981F549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18E0E85-7FAB-D548-AFE5-548DACC02425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567DF4D-2EC2-F442-B4CA-1A695D3FCFC3}"/>
              </a:ext>
            </a:extLst>
          </p:cNvPr>
          <p:cNvSpPr/>
          <p:nvPr/>
        </p:nvSpPr>
        <p:spPr>
          <a:xfrm>
            <a:off x="2156029" y="458096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0E62F93-F847-DB4C-B8FF-204B06BABDF5}"/>
              </a:ext>
            </a:extLst>
          </p:cNvPr>
          <p:cNvSpPr/>
          <p:nvPr/>
        </p:nvSpPr>
        <p:spPr>
          <a:xfrm>
            <a:off x="4902498" y="458349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5B9CDB0-E34A-B540-A5C0-B54177F6C63E}"/>
              </a:ext>
            </a:extLst>
          </p:cNvPr>
          <p:cNvSpPr/>
          <p:nvPr/>
        </p:nvSpPr>
        <p:spPr>
          <a:xfrm>
            <a:off x="6587556" y="4549222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C26F104-060C-2B46-B867-49E4330B183A}"/>
              </a:ext>
            </a:extLst>
          </p:cNvPr>
          <p:cNvSpPr/>
          <p:nvPr/>
        </p:nvSpPr>
        <p:spPr>
          <a:xfrm>
            <a:off x="9538539" y="457152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</p:spTree>
    <p:extLst>
      <p:ext uri="{BB962C8B-B14F-4D97-AF65-F5344CB8AC3E}">
        <p14:creationId xmlns:p14="http://schemas.microsoft.com/office/powerpoint/2010/main" val="37039395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1299411"/>
            <a:ext cx="9532718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26BCB2-45BF-9F4A-B4A8-717792A367A3}"/>
              </a:ext>
            </a:extLst>
          </p:cNvPr>
          <p:cNvCxnSpPr>
            <a:cxnSpLocks/>
          </p:cNvCxnSpPr>
          <p:nvPr/>
        </p:nvCxnSpPr>
        <p:spPr>
          <a:xfrm>
            <a:off x="5048749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Start the new containers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836555" y="2424224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19545" y="2759214"/>
            <a:ext cx="0" cy="156027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1BB86C-F945-9C49-837C-FB990547869D}"/>
              </a:ext>
            </a:extLst>
          </p:cNvPr>
          <p:cNvCxnSpPr>
            <a:cxnSpLocks/>
          </p:cNvCxnSpPr>
          <p:nvPr/>
        </p:nvCxnSpPr>
        <p:spPr>
          <a:xfrm>
            <a:off x="7989468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401846" y="2759214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245836" y="1421493"/>
            <a:ext cx="1973469" cy="105137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37DB87F-0595-A149-A643-0EEE63D7F445}"/>
              </a:ext>
            </a:extLst>
          </p:cNvPr>
          <p:cNvSpPr/>
          <p:nvPr/>
        </p:nvSpPr>
        <p:spPr>
          <a:xfrm>
            <a:off x="2895766" y="3819830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A8A9B-05BC-FE41-A323-0C53454D0B65}"/>
              </a:ext>
            </a:extLst>
          </p:cNvPr>
          <p:cNvSpPr/>
          <p:nvPr/>
        </p:nvSpPr>
        <p:spPr>
          <a:xfrm>
            <a:off x="6903995" y="42941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A81DA93-C312-A540-97CD-3319CC0B5CB2}"/>
              </a:ext>
            </a:extLst>
          </p:cNvPr>
          <p:cNvSpPr/>
          <p:nvPr/>
        </p:nvSpPr>
        <p:spPr>
          <a:xfrm>
            <a:off x="4420700" y="3805082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30F8FBC-5C79-064E-B451-9266D5EEB90C}"/>
              </a:ext>
            </a:extLst>
          </p:cNvPr>
          <p:cNvSpPr/>
          <p:nvPr/>
        </p:nvSpPr>
        <p:spPr>
          <a:xfrm>
            <a:off x="7319404" y="3815025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586CD5E-D426-2C42-91EE-A8F387796D98}"/>
              </a:ext>
            </a:extLst>
          </p:cNvPr>
          <p:cNvSpPr/>
          <p:nvPr/>
        </p:nvSpPr>
        <p:spPr>
          <a:xfrm>
            <a:off x="8828231" y="37918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Peer2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A71D998-92AD-0244-AF3F-B2BF907A176D}"/>
              </a:ext>
            </a:extLst>
          </p:cNvPr>
          <p:cNvSpPr/>
          <p:nvPr/>
        </p:nvSpPr>
        <p:spPr>
          <a:xfrm>
            <a:off x="5034808" y="478720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96EEACD-2D3F-E74B-B418-107EC9690F90}"/>
              </a:ext>
            </a:extLst>
          </p:cNvPr>
          <p:cNvSpPr/>
          <p:nvPr/>
        </p:nvSpPr>
        <p:spPr>
          <a:xfrm>
            <a:off x="9636184" y="481119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72BFEE5-119B-8F45-BA96-D7768DB9B54E}"/>
              </a:ext>
            </a:extLst>
          </p:cNvPr>
          <p:cNvSpPr/>
          <p:nvPr/>
        </p:nvSpPr>
        <p:spPr>
          <a:xfrm>
            <a:off x="1949822" y="480034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03346D7-6B79-C546-9393-8B92C13BBD2D}"/>
              </a:ext>
            </a:extLst>
          </p:cNvPr>
          <p:cNvSpPr/>
          <p:nvPr/>
        </p:nvSpPr>
        <p:spPr>
          <a:xfrm>
            <a:off x="6439918" y="478796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89A3B8-6D42-8348-8CCA-FDE3406DBF5B}"/>
              </a:ext>
            </a:extLst>
          </p:cNvPr>
          <p:cNvSpPr/>
          <p:nvPr/>
        </p:nvSpPr>
        <p:spPr>
          <a:xfrm>
            <a:off x="7726567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921FD54-8E07-3249-B95C-11BA8ABACC26}"/>
              </a:ext>
            </a:extLst>
          </p:cNvPr>
          <p:cNvSpPr/>
          <p:nvPr/>
        </p:nvSpPr>
        <p:spPr>
          <a:xfrm>
            <a:off x="3238500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90CCFB1-044E-474D-8DBB-E9B21E448A3D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39BEACA-E83B-4848-9866-2EEB7DA5C351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9809C02-5049-C041-8C5A-357EA981F549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2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18E0E85-7FAB-D548-AFE5-548DACC02425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2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567DF4D-2EC2-F442-B4CA-1A695D3FCFC3}"/>
              </a:ext>
            </a:extLst>
          </p:cNvPr>
          <p:cNvSpPr/>
          <p:nvPr/>
        </p:nvSpPr>
        <p:spPr>
          <a:xfrm>
            <a:off x="2156029" y="458096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0E62F93-F847-DB4C-B8FF-204B06BABDF5}"/>
              </a:ext>
            </a:extLst>
          </p:cNvPr>
          <p:cNvSpPr/>
          <p:nvPr/>
        </p:nvSpPr>
        <p:spPr>
          <a:xfrm>
            <a:off x="4902498" y="458349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5B9CDB0-E34A-B540-A5C0-B54177F6C63E}"/>
              </a:ext>
            </a:extLst>
          </p:cNvPr>
          <p:cNvSpPr/>
          <p:nvPr/>
        </p:nvSpPr>
        <p:spPr>
          <a:xfrm>
            <a:off x="6587556" y="4549222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C26F104-060C-2B46-B867-49E4330B183A}"/>
              </a:ext>
            </a:extLst>
          </p:cNvPr>
          <p:cNvSpPr/>
          <p:nvPr/>
        </p:nvSpPr>
        <p:spPr>
          <a:xfrm>
            <a:off x="9538539" y="457152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MYCC_2:hash</a:t>
            </a:r>
          </a:p>
        </p:txBody>
      </p:sp>
    </p:spTree>
    <p:extLst>
      <p:ext uri="{BB962C8B-B14F-4D97-AF65-F5344CB8AC3E}">
        <p14:creationId xmlns:p14="http://schemas.microsoft.com/office/powerpoint/2010/main" val="10018691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Deployment Scenarios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7495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Three orgs joined on a channel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Org3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1BB86C-F945-9C49-837C-FB990547869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</p:spTree>
    <p:extLst>
      <p:ext uri="{BB962C8B-B14F-4D97-AF65-F5344CB8AC3E}">
        <p14:creationId xmlns:p14="http://schemas.microsoft.com/office/powerpoint/2010/main" val="12472134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Joining a channel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Org3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30817E-4F1C-E04F-AE41-3F49B1F28B6C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1575131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Joining a channel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Org3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30817E-4F1C-E04F-AE41-3F49B1F28B6C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4243030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Updating the endorsement policy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Org3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30817E-4F1C-E04F-AE41-3F49B1F28B6C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8109861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Updating the endorsement policy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Org3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30817E-4F1C-E04F-AE41-3F49B1F28B6C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3543159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chaincode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07107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One organization does not use the </a:t>
            </a:r>
            <a:r>
              <a:rPr lang="en-US" sz="3600" dirty="0" err="1"/>
              <a:t>chaincode</a:t>
            </a:r>
            <a:endParaRPr lang="en-US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Org3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CB25A41-6623-E940-A206-0502B42FBBF8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29C7D5-70E2-834B-8619-F833F9A0BD55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5688449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Majority agree to definition, 1 org disagrees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Org3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BE5F0-C51F-2E4F-89AD-D87C93B7A270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394834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Organizations do not agree on a </a:t>
            </a:r>
            <a:r>
              <a:rPr lang="en-US" sz="3600" dirty="0" err="1"/>
              <a:t>chaincode</a:t>
            </a:r>
            <a:endParaRPr lang="en-US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Org3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638023"/>
            <a:ext cx="2371888" cy="823288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2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(3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(1 of 3),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3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BE5F0-C51F-2E4F-89AD-D87C93B7A270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580424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2520175" y="1280347"/>
            <a:ext cx="8575287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576114" y="204762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Using one package to multiple </a:t>
            </a:r>
            <a:r>
              <a:rPr lang="en-US" sz="3600" dirty="0" err="1"/>
              <a:t>chaincodes</a:t>
            </a:r>
            <a:endParaRPr lang="en-US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4003879" y="4029357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9110266" y="459350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140806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3041952" y="4692577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598061" y="2718181"/>
            <a:ext cx="1" cy="1311176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4176719" y="1595728"/>
            <a:ext cx="2164320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MYCC1,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(1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3183149" y="3385965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7897148" y="4100317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7223334" y="4714942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8728921" y="3515041"/>
            <a:ext cx="1943850" cy="94192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</a:t>
            </a:r>
            <a:r>
              <a:rPr lang="en-US" sz="1200" b="1">
                <a:solidFill>
                  <a:schemeClr val="tx1"/>
                </a:solidFill>
                <a:ea typeface="Arial" charset="0"/>
                <a:cs typeface="Arial" charset="0"/>
              </a:rPr>
              <a:t>: MYCC1, 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(1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7190673" y="3451542"/>
            <a:ext cx="1162361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4844666" y="3512929"/>
            <a:ext cx="1947838" cy="1032855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MYCC1,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 (1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BE5F0-C51F-2E4F-89AD-D87C93B7A270}"/>
              </a:ext>
            </a:extLst>
          </p:cNvPr>
          <p:cNvCxnSpPr>
            <a:cxnSpLocks/>
          </p:cNvCxnSpPr>
          <p:nvPr/>
        </p:nvCxnSpPr>
        <p:spPr>
          <a:xfrm>
            <a:off x="8478329" y="2740483"/>
            <a:ext cx="0" cy="135983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B575F1-EDB1-1E43-85E4-F294978805BB}"/>
              </a:ext>
            </a:extLst>
          </p:cNvPr>
          <p:cNvSpPr/>
          <p:nvPr/>
        </p:nvSpPr>
        <p:spPr>
          <a:xfrm>
            <a:off x="7026860" y="1594895"/>
            <a:ext cx="2164319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MYCC2,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EFE3B46-54F7-484E-AC10-919132049DB4}"/>
              </a:ext>
            </a:extLst>
          </p:cNvPr>
          <p:cNvSpPr/>
          <p:nvPr/>
        </p:nvSpPr>
        <p:spPr>
          <a:xfrm>
            <a:off x="4859995" y="4681340"/>
            <a:ext cx="1947839" cy="1032855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MYCC2,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127740E-2D3C-5C4B-BA35-40FDA70E0B67}"/>
              </a:ext>
            </a:extLst>
          </p:cNvPr>
          <p:cNvSpPr/>
          <p:nvPr/>
        </p:nvSpPr>
        <p:spPr>
          <a:xfrm>
            <a:off x="8737230" y="4749106"/>
            <a:ext cx="1935541" cy="94192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MYCC2,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 MYCC_1:hash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378BB31-61A2-1A48-AFFD-48B12450CA6D}"/>
              </a:ext>
            </a:extLst>
          </p:cNvPr>
          <p:cNvSpPr/>
          <p:nvPr/>
        </p:nvSpPr>
        <p:spPr>
          <a:xfrm>
            <a:off x="2977586" y="3657177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B896312-F2BE-F84C-A9BB-8CFE52B81206}"/>
              </a:ext>
            </a:extLst>
          </p:cNvPr>
          <p:cNvSpPr/>
          <p:nvPr/>
        </p:nvSpPr>
        <p:spPr>
          <a:xfrm>
            <a:off x="6952655" y="3641477"/>
            <a:ext cx="1162361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MYCC2</a:t>
            </a:r>
          </a:p>
        </p:txBody>
      </p:sp>
    </p:spTree>
    <p:extLst>
      <p:ext uri="{BB962C8B-B14F-4D97-AF65-F5344CB8AC3E}">
        <p14:creationId xmlns:p14="http://schemas.microsoft.com/office/powerpoint/2010/main" val="305077433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467869" y="1174101"/>
            <a:ext cx="8575287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576114" y="204762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2500"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Different organizations can use different package languages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3067181" y="4029357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8173568" y="459350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204108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26183" y="4771450"/>
            <a:ext cx="1451989" cy="912449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MYCC_Golang:hash</a:t>
            </a:r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661363" y="2718181"/>
            <a:ext cx="1" cy="1311176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4580847" y="1589533"/>
            <a:ext cx="2164320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(1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2211583" y="3385965"/>
            <a:ext cx="1090647" cy="1032855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Lang: Golang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6960450" y="4100317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6018090" y="4842139"/>
            <a:ext cx="1451988" cy="86385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MYCC_Java:hash</a:t>
            </a:r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7799052" y="3385965"/>
            <a:ext cx="1943850" cy="117206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(1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MYCC_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Java:hash</a:t>
            </a:r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6162904" y="3413396"/>
            <a:ext cx="1162360" cy="100542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Lang: Java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930336" y="3388826"/>
            <a:ext cx="1947838" cy="116920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 (1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MYCC_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Golang:hash</a:t>
            </a:r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BE5F0-C51F-2E4F-89AD-D87C93B7A270}"/>
              </a:ext>
            </a:extLst>
          </p:cNvPr>
          <p:cNvCxnSpPr>
            <a:cxnSpLocks/>
          </p:cNvCxnSpPr>
          <p:nvPr/>
        </p:nvCxnSpPr>
        <p:spPr>
          <a:xfrm>
            <a:off x="7541631" y="2740483"/>
            <a:ext cx="0" cy="135983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2691026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467869" y="1174101"/>
            <a:ext cx="8575287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576114" y="204762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Different organizations can use different binaries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3067181" y="4029357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8173568" y="459350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204108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26183" y="4771450"/>
            <a:ext cx="1451989" cy="912449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MYCC_org1:hash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661363" y="2718181"/>
            <a:ext cx="1" cy="1311176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4580847" y="1589533"/>
            <a:ext cx="2164320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(1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2211583" y="3506371"/>
            <a:ext cx="1090647" cy="912449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6960450" y="4100317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6018090" y="4842139"/>
            <a:ext cx="1451988" cy="86385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</a:t>
            </a:r>
            <a:r>
              <a:rPr lang="en-US" sz="1200" b="1" err="1">
                <a:solidFill>
                  <a:schemeClr val="tx1"/>
                </a:solidFill>
                <a:ea typeface="Arial" charset="0"/>
                <a:cs typeface="Arial" charset="0"/>
              </a:rPr>
              <a:t>MYCC</a:t>
            </a:r>
            <a:r>
              <a:rPr lang="en-US" sz="1200" b="1">
                <a:solidFill>
                  <a:schemeClr val="tx1"/>
                </a:solidFill>
                <a:ea typeface="Arial" charset="0"/>
                <a:cs typeface="Arial" charset="0"/>
              </a:rPr>
              <a:t>_org2: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hash</a:t>
            </a:r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7799052" y="3385965"/>
            <a:ext cx="1943850" cy="117206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Pol: (1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MYCC_ org2:hash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6162904" y="3513340"/>
            <a:ext cx="1162360" cy="90548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930336" y="3388826"/>
            <a:ext cx="1947838" cy="116920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 (1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 ID: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MYCC_ org1:hash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BE5F0-C51F-2E4F-89AD-D87C93B7A270}"/>
              </a:ext>
            </a:extLst>
          </p:cNvPr>
          <p:cNvCxnSpPr>
            <a:cxnSpLocks/>
          </p:cNvCxnSpPr>
          <p:nvPr/>
        </p:nvCxnSpPr>
        <p:spPr>
          <a:xfrm>
            <a:off x="7541631" y="2740483"/>
            <a:ext cx="0" cy="135983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303090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3311911"/>
            <a:ext cx="9532718" cy="3189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Packaging the </a:t>
            </a:r>
            <a:r>
              <a:rPr lang="en-US" sz="3600" dirty="0" err="1"/>
              <a:t>chaincode</a:t>
            </a:r>
            <a:endParaRPr lang="en-US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3078576" y="4092192"/>
            <a:ext cx="1188365" cy="1059032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646349" y="4092192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613031" y="4108344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9122645" y="4093510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Peer2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66AB61-7ABE-8B44-8945-97E03F1CA59D}"/>
              </a:ext>
            </a:extLst>
          </p:cNvPr>
          <p:cNvSpPr/>
          <p:nvPr/>
        </p:nvSpPr>
        <p:spPr>
          <a:xfrm>
            <a:off x="3770825" y="5376573"/>
            <a:ext cx="1469706" cy="10134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Package_Label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MYCC_1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8086AE2-FC46-A042-8975-55B5F6A0BB8F}"/>
              </a:ext>
            </a:extLst>
          </p:cNvPr>
          <p:cNvSpPr/>
          <p:nvPr/>
        </p:nvSpPr>
        <p:spPr>
          <a:xfrm>
            <a:off x="8207213" y="5373074"/>
            <a:ext cx="1469706" cy="10134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Package_Label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MYCC_1</a:t>
            </a:r>
          </a:p>
        </p:txBody>
      </p:sp>
    </p:spTree>
    <p:extLst>
      <p:ext uri="{BB962C8B-B14F-4D97-AF65-F5344CB8AC3E}">
        <p14:creationId xmlns:p14="http://schemas.microsoft.com/office/powerpoint/2010/main" val="38342638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3746810"/>
            <a:ext cx="9532718" cy="2230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Installing the </a:t>
            </a:r>
            <a:r>
              <a:rPr lang="en-US" sz="3600" dirty="0" err="1"/>
              <a:t>chaincode</a:t>
            </a:r>
            <a:r>
              <a:rPr lang="en-US" sz="3600" dirty="0"/>
              <a:t> package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29633" y="3966587"/>
            <a:ext cx="1188365" cy="1116904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37862" y="444090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54567" y="3951839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353384" y="4040610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62998" y="4025776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Peer2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68675" y="473324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670051" y="473492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28293" y="4779837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550110" y="4740442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</p:spTree>
    <p:extLst>
      <p:ext uri="{BB962C8B-B14F-4D97-AF65-F5344CB8AC3E}">
        <p14:creationId xmlns:p14="http://schemas.microsoft.com/office/powerpoint/2010/main" val="23115140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2776654"/>
            <a:ext cx="9532718" cy="32004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Approve a </a:t>
            </a:r>
            <a:r>
              <a:rPr lang="en-US" sz="3600" dirty="0" err="1"/>
              <a:t>chaincode</a:t>
            </a:r>
            <a:r>
              <a:rPr lang="en-US" sz="3600" dirty="0"/>
              <a:t> definition for your organization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884477" y="386498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892706" y="4339308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09411" y="3850238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308228" y="3939009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7842" y="39241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Peer2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23519" y="463164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489680" y="4678236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83137" y="4678236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504954" y="4638841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64C2E151-307F-8B46-A0C2-643DF342D3C5}"/>
              </a:ext>
            </a:extLst>
          </p:cNvPr>
          <p:cNvSpPr/>
          <p:nvPr/>
        </p:nvSpPr>
        <p:spPr>
          <a:xfrm>
            <a:off x="7620084" y="3020376"/>
            <a:ext cx="2089123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EA34E8B-C09F-2441-9FD1-28D134847913}"/>
              </a:ext>
            </a:extLst>
          </p:cNvPr>
          <p:cNvSpPr/>
          <p:nvPr/>
        </p:nvSpPr>
        <p:spPr>
          <a:xfrm>
            <a:off x="3227211" y="3022076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</p:spTree>
    <p:extLst>
      <p:ext uri="{BB962C8B-B14F-4D97-AF65-F5344CB8AC3E}">
        <p14:creationId xmlns:p14="http://schemas.microsoft.com/office/powerpoint/2010/main" val="2254873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1299411"/>
            <a:ext cx="9532718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26BCB2-45BF-9F4A-B4A8-717792A367A3}"/>
              </a:ext>
            </a:extLst>
          </p:cNvPr>
          <p:cNvCxnSpPr>
            <a:cxnSpLocks/>
          </p:cNvCxnSpPr>
          <p:nvPr/>
        </p:nvCxnSpPr>
        <p:spPr>
          <a:xfrm>
            <a:off x="5048749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Commit </a:t>
            </a:r>
            <a:r>
              <a:rPr lang="en-US" sz="3600" dirty="0" err="1"/>
              <a:t>chaincode</a:t>
            </a:r>
            <a:r>
              <a:rPr lang="en-US" sz="3600" dirty="0"/>
              <a:t> definition to your organization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29633" y="386498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37862" y="4339308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836555" y="2424224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19545" y="2759214"/>
            <a:ext cx="0" cy="156027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54567" y="3850238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353384" y="3939009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62998" y="39241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Peer2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68675" y="463164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541688" y="4638841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28293" y="4678236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550110" y="4638841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1BB86C-F945-9C49-837C-FB990547869D}"/>
              </a:ext>
            </a:extLst>
          </p:cNvPr>
          <p:cNvCxnSpPr>
            <a:cxnSpLocks/>
          </p:cNvCxnSpPr>
          <p:nvPr/>
        </p:nvCxnSpPr>
        <p:spPr>
          <a:xfrm>
            <a:off x="7989468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64C2E151-307F-8B46-A0C2-643DF342D3C5}"/>
              </a:ext>
            </a:extLst>
          </p:cNvPr>
          <p:cNvSpPr/>
          <p:nvPr/>
        </p:nvSpPr>
        <p:spPr>
          <a:xfrm>
            <a:off x="7665240" y="3020376"/>
            <a:ext cx="2089123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401846" y="2759214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245836" y="1421493"/>
            <a:ext cx="1973469" cy="105137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EA34E8B-C09F-2441-9FD1-28D134847913}"/>
              </a:ext>
            </a:extLst>
          </p:cNvPr>
          <p:cNvSpPr/>
          <p:nvPr/>
        </p:nvSpPr>
        <p:spPr>
          <a:xfrm>
            <a:off x="3272367" y="3022076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</p:spTree>
    <p:extLst>
      <p:ext uri="{BB962C8B-B14F-4D97-AF65-F5344CB8AC3E}">
        <p14:creationId xmlns:p14="http://schemas.microsoft.com/office/powerpoint/2010/main" val="7373194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1299411"/>
            <a:ext cx="9532718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26BCB2-45BF-9F4A-B4A8-717792A367A3}"/>
              </a:ext>
            </a:extLst>
          </p:cNvPr>
          <p:cNvCxnSpPr>
            <a:cxnSpLocks/>
          </p:cNvCxnSpPr>
          <p:nvPr/>
        </p:nvCxnSpPr>
        <p:spPr>
          <a:xfrm>
            <a:off x="5048749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11718" y="174306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Start the </a:t>
            </a:r>
            <a:r>
              <a:rPr lang="en-US" sz="3600" dirty="0" err="1"/>
              <a:t>chaincode</a:t>
            </a:r>
            <a:r>
              <a:rPr lang="en-US" sz="3600" dirty="0"/>
              <a:t> on the channel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29633" y="386498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37862" y="4339308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836555" y="2424224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19545" y="2759214"/>
            <a:ext cx="0" cy="156027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54567" y="3850238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297238" y="3939009"/>
            <a:ext cx="1244512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955130" y="3924175"/>
            <a:ext cx="1091514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Peer2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68675" y="463164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670051" y="463332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28293" y="4678236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550110" y="4638841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1BB86C-F945-9C49-837C-FB990547869D}"/>
              </a:ext>
            </a:extLst>
          </p:cNvPr>
          <p:cNvCxnSpPr>
            <a:cxnSpLocks/>
          </p:cNvCxnSpPr>
          <p:nvPr/>
        </p:nvCxnSpPr>
        <p:spPr>
          <a:xfrm>
            <a:off x="7989468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64C2E151-307F-8B46-A0C2-643DF342D3C5}"/>
              </a:ext>
            </a:extLst>
          </p:cNvPr>
          <p:cNvSpPr/>
          <p:nvPr/>
        </p:nvSpPr>
        <p:spPr>
          <a:xfrm>
            <a:off x="7700863" y="3032643"/>
            <a:ext cx="2089123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401846" y="2759214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245836" y="1421493"/>
            <a:ext cx="1973469" cy="105137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EA34E8B-C09F-2441-9FD1-28D134847913}"/>
              </a:ext>
            </a:extLst>
          </p:cNvPr>
          <p:cNvSpPr/>
          <p:nvPr/>
        </p:nvSpPr>
        <p:spPr>
          <a:xfrm>
            <a:off x="3272367" y="3022076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definition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MYCC, Version: 1,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End Policy: (2 of 2), </a:t>
            </a:r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Seq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1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326E9E-DACB-D54D-96DD-4179401357CA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9ABE7A-C89B-C14A-BE8F-F5DDD79D4E50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</p:txBody>
      </p:sp>
    </p:spTree>
    <p:extLst>
      <p:ext uri="{BB962C8B-B14F-4D97-AF65-F5344CB8AC3E}">
        <p14:creationId xmlns:p14="http://schemas.microsoft.com/office/powerpoint/2010/main" val="33997997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Upgrading a </a:t>
            </a:r>
            <a:r>
              <a:rPr lang="en-US" dirty="0" err="1"/>
              <a:t>chaincode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9851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3166947"/>
            <a:ext cx="9532718" cy="3460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Packaging the new </a:t>
            </a:r>
            <a:r>
              <a:rPr lang="en-US" sz="3600" dirty="0" err="1"/>
              <a:t>chaincode</a:t>
            </a:r>
            <a:endParaRPr lang="en-US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07055" y="3808541"/>
            <a:ext cx="1188365" cy="1116904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15284" y="4282863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31989" y="3793793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Org1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366452" y="3793793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Peer1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43749" y="3788578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Org2 Peer2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46097" y="457519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66AB61-7ABE-8B44-8945-97E03F1CA59D}"/>
              </a:ext>
            </a:extLst>
          </p:cNvPr>
          <p:cNvSpPr/>
          <p:nvPr/>
        </p:nvSpPr>
        <p:spPr>
          <a:xfrm>
            <a:off x="3360567" y="5492728"/>
            <a:ext cx="1469706" cy="10134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Package_Label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MYCC_2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647473" y="4576879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05715" y="4621791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527532" y="4582396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Package ID: MYCC_1:hash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830FBE2-8211-B244-85AA-61677E4E64F2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8E6BC-11E3-984A-8D51-2B7D209F1AC8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525D3B0-9B00-3B4C-81A7-77C8CE88AC32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260DF4D-9130-084C-AD9B-C82362DD1194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container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Name: MYCC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Version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C35360-F7F3-7847-A061-A0BF2A5DAAF1}"/>
              </a:ext>
            </a:extLst>
          </p:cNvPr>
          <p:cNvSpPr/>
          <p:nvPr/>
        </p:nvSpPr>
        <p:spPr>
          <a:xfrm>
            <a:off x="7960635" y="5492728"/>
            <a:ext cx="1469706" cy="10134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Chaincode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 package</a:t>
            </a:r>
          </a:p>
          <a:p>
            <a:pPr algn="ctr"/>
            <a:endParaRPr lang="en-US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ea typeface="Arial" charset="0"/>
                <a:cs typeface="Arial" charset="0"/>
              </a:rPr>
              <a:t>Package_Label</a:t>
            </a:r>
            <a:r>
              <a:rPr lang="en-US" sz="1200" b="1" dirty="0">
                <a:solidFill>
                  <a:schemeClr val="tx1"/>
                </a:solidFill>
                <a:ea typeface="Arial" charset="0"/>
                <a:cs typeface="Arial" charset="0"/>
              </a:rPr>
              <a:t>: MYCC_2</a:t>
            </a:r>
          </a:p>
        </p:txBody>
      </p:sp>
    </p:spTree>
    <p:extLst>
      <p:ext uri="{BB962C8B-B14F-4D97-AF65-F5344CB8AC3E}">
        <p14:creationId xmlns:p14="http://schemas.microsoft.com/office/powerpoint/2010/main" val="21142807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13376</TotalTime>
  <Words>3070</Words>
  <Application>Microsoft Macintosh PowerPoint</Application>
  <PresentationFormat>Widescreen</PresentationFormat>
  <Paragraphs>887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Lifecycle diagrams</vt:lpstr>
      <vt:lpstr>Installing chaincode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Upgrading a chaincode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Microsoft Office User</cp:lastModifiedBy>
  <cp:revision>254</cp:revision>
  <cp:lastPrinted>2019-04-18T17:29:34Z</cp:lastPrinted>
  <dcterms:modified xsi:type="dcterms:W3CDTF">2019-06-24T18:46:43Z</dcterms:modified>
</cp:coreProperties>
</file>