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64" r:id="rId7"/>
    <p:sldId id="265" r:id="rId8"/>
    <p:sldId id="26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7949" autoAdjust="0"/>
  </p:normalViewPr>
  <p:slideViewPr>
    <p:cSldViewPr snapToGrid="0" snapToObjects="1">
      <p:cViewPr varScale="1">
        <p:scale>
          <a:sx n="108" d="100"/>
          <a:sy n="108" d="100"/>
        </p:scale>
        <p:origin x="1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2CD9A6-A6DA-6B4C-B062-300C5362B86B}"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174967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CD9A6-A6DA-6B4C-B062-300C5362B86B}"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109966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CD9A6-A6DA-6B4C-B062-300C5362B86B}"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143330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CD9A6-A6DA-6B4C-B062-300C5362B86B}"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417202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CD9A6-A6DA-6B4C-B062-300C5362B86B}"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15936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CD9A6-A6DA-6B4C-B062-300C5362B86B}"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80091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2CD9A6-A6DA-6B4C-B062-300C5362B86B}" type="datetimeFigureOut">
              <a:rPr lang="en-US" smtClean="0"/>
              <a:t>3/15/16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32493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CD9A6-A6DA-6B4C-B062-300C5362B86B}" type="datetimeFigureOut">
              <a:rPr lang="en-US" smtClean="0"/>
              <a:t>3/15/16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77587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CD9A6-A6DA-6B4C-B062-300C5362B86B}" type="datetimeFigureOut">
              <a:rPr lang="en-US" smtClean="0"/>
              <a:t>3/15/16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313721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CD9A6-A6DA-6B4C-B062-300C5362B86B}"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58365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CD9A6-A6DA-6B4C-B062-300C5362B86B}"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5AE9D-7A7B-7641-B36B-D7F139F04156}" type="slidenum">
              <a:rPr lang="en-US" smtClean="0"/>
              <a:t>‹#›</a:t>
            </a:fld>
            <a:endParaRPr lang="en-US"/>
          </a:p>
        </p:txBody>
      </p:sp>
    </p:spTree>
    <p:extLst>
      <p:ext uri="{BB962C8B-B14F-4D97-AF65-F5344CB8AC3E}">
        <p14:creationId xmlns:p14="http://schemas.microsoft.com/office/powerpoint/2010/main" val="9393599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CD9A6-A6DA-6B4C-B062-300C5362B86B}" type="datetimeFigureOut">
              <a:rPr lang="en-US" smtClean="0"/>
              <a:t>3/15/16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5AE9D-7A7B-7641-B36B-D7F139F04156}" type="slidenum">
              <a:rPr lang="en-US" smtClean="0"/>
              <a:t>‹#›</a:t>
            </a:fld>
            <a:endParaRPr lang="en-US"/>
          </a:p>
        </p:txBody>
      </p:sp>
    </p:spTree>
    <p:extLst>
      <p:ext uri="{BB962C8B-B14F-4D97-AF65-F5344CB8AC3E}">
        <p14:creationId xmlns:p14="http://schemas.microsoft.com/office/powerpoint/2010/main" val="107752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20188" y="2225427"/>
            <a:ext cx="7813173" cy="1470025"/>
          </a:xfrm>
        </p:spPr>
        <p:txBody>
          <a:bodyPr>
            <a:normAutofit/>
          </a:bodyPr>
          <a:lstStyle/>
          <a:p>
            <a:r>
              <a:rPr lang="en-US" dirty="0" err="1" smtClean="0"/>
              <a:t>Hyperledger</a:t>
            </a:r>
            <a:r>
              <a:rPr lang="en-US" dirty="0" smtClean="0"/>
              <a:t> </a:t>
            </a:r>
            <a:r>
              <a:rPr lang="en-US" dirty="0" err="1" smtClean="0"/>
              <a:t>Hackathon</a:t>
            </a:r>
            <a:r>
              <a:rPr lang="en-US" dirty="0" smtClean="0"/>
              <a:t> Agenda</a:t>
            </a:r>
            <a:br>
              <a:rPr lang="en-US" dirty="0" smtClean="0"/>
            </a:br>
            <a:r>
              <a:rPr lang="en-US" dirty="0" smtClean="0"/>
              <a:t>(draft)</a:t>
            </a:r>
            <a:endParaRPr lang="en-US" dirty="0"/>
          </a:p>
        </p:txBody>
      </p:sp>
    </p:spTree>
    <p:extLst>
      <p:ext uri="{BB962C8B-B14F-4D97-AF65-F5344CB8AC3E}">
        <p14:creationId xmlns:p14="http://schemas.microsoft.com/office/powerpoint/2010/main" val="210314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Tuesday 9 am</a:t>
            </a:r>
          </a:p>
          <a:p>
            <a:pPr lvl="1"/>
            <a:r>
              <a:rPr lang="en-US" dirty="0" smtClean="0"/>
              <a:t>Introduction </a:t>
            </a:r>
            <a:r>
              <a:rPr lang="en-US" dirty="0" smtClean="0"/>
              <a:t>to </a:t>
            </a:r>
            <a:r>
              <a:rPr lang="en-US" dirty="0" err="1" smtClean="0"/>
              <a:t>Hyperledger</a:t>
            </a:r>
            <a:r>
              <a:rPr lang="en-US" dirty="0" smtClean="0"/>
              <a:t> code bases</a:t>
            </a:r>
          </a:p>
          <a:p>
            <a:pPr lvl="2"/>
            <a:r>
              <a:rPr lang="en-US" dirty="0" smtClean="0"/>
              <a:t>DAH</a:t>
            </a:r>
          </a:p>
          <a:p>
            <a:pPr lvl="2"/>
            <a:r>
              <a:rPr lang="en-US" dirty="0" smtClean="0"/>
              <a:t>IBM Open Blockchain</a:t>
            </a:r>
          </a:p>
          <a:p>
            <a:pPr lvl="1"/>
            <a:r>
              <a:rPr lang="en-US" dirty="0" smtClean="0"/>
              <a:t>Show and tell</a:t>
            </a:r>
          </a:p>
          <a:p>
            <a:pPr lvl="1"/>
            <a:r>
              <a:rPr lang="en-US" dirty="0" smtClean="0"/>
              <a:t>Outline potential projects</a:t>
            </a:r>
          </a:p>
          <a:p>
            <a:r>
              <a:rPr lang="en-US" dirty="0" smtClean="0"/>
              <a:t>Tuesday 12 noon (brown bag)</a:t>
            </a:r>
          </a:p>
          <a:p>
            <a:pPr lvl="1"/>
            <a:r>
              <a:rPr lang="en-US" dirty="0" smtClean="0"/>
              <a:t>Setting up development environment</a:t>
            </a:r>
          </a:p>
          <a:p>
            <a:r>
              <a:rPr lang="en-US" dirty="0" smtClean="0"/>
              <a:t>Tuesday 1 pm – Thursday 5 pm</a:t>
            </a:r>
          </a:p>
          <a:p>
            <a:pPr lvl="1"/>
            <a:r>
              <a:rPr lang="en-US" dirty="0" err="1" smtClean="0"/>
              <a:t>Hackathon</a:t>
            </a:r>
            <a:endParaRPr lang="en-US" dirty="0" smtClean="0"/>
          </a:p>
          <a:p>
            <a:r>
              <a:rPr lang="en-US" dirty="0" smtClean="0"/>
              <a:t>Friday am</a:t>
            </a:r>
          </a:p>
          <a:p>
            <a:pPr lvl="1"/>
            <a:r>
              <a:rPr lang="en-US" dirty="0" smtClean="0"/>
              <a:t>Retrospective</a:t>
            </a:r>
          </a:p>
          <a:p>
            <a:pPr lvl="1"/>
            <a:r>
              <a:rPr lang="en-US" dirty="0" smtClean="0"/>
              <a:t>Next steps</a:t>
            </a:r>
          </a:p>
          <a:p>
            <a:endParaRPr lang="en-US" dirty="0"/>
          </a:p>
        </p:txBody>
      </p:sp>
    </p:spTree>
    <p:extLst>
      <p:ext uri="{BB962C8B-B14F-4D97-AF65-F5344CB8AC3E}">
        <p14:creationId xmlns:p14="http://schemas.microsoft.com/office/powerpoint/2010/main" val="300814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and Tell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Communicating with Java via gRPC APIs</a:t>
            </a:r>
          </a:p>
          <a:p>
            <a:pPr marL="514350" indent="-514350">
              <a:buFont typeface="+mj-lt"/>
              <a:buAutoNum type="arabicPeriod"/>
            </a:pPr>
            <a:r>
              <a:rPr lang="en-US" dirty="0" smtClean="0"/>
              <a:t>Plugging in a script interpreter</a:t>
            </a:r>
          </a:p>
          <a:p>
            <a:pPr marL="914400" lvl="1" indent="-514350"/>
            <a:r>
              <a:rPr lang="en-US" dirty="0" smtClean="0"/>
              <a:t>Bitcoin example: Processing UTXO transactions</a:t>
            </a:r>
          </a:p>
          <a:p>
            <a:pPr marL="514350" indent="-514350">
              <a:buFont typeface="+mj-lt"/>
              <a:buAutoNum type="arabicPeriod"/>
            </a:pPr>
            <a:r>
              <a:rPr lang="en-US" dirty="0" smtClean="0"/>
              <a:t>Data warehousing via Events</a:t>
            </a:r>
          </a:p>
        </p:txBody>
      </p:sp>
    </p:spTree>
    <p:extLst>
      <p:ext uri="{BB962C8B-B14F-4D97-AF65-F5344CB8AC3E}">
        <p14:creationId xmlns:p14="http://schemas.microsoft.com/office/powerpoint/2010/main" val="31034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Community Projects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Plugging in </a:t>
            </a:r>
            <a:r>
              <a:rPr lang="en-US" dirty="0" smtClean="0"/>
              <a:t>DAH and </a:t>
            </a:r>
            <a:r>
              <a:rPr lang="en-US" dirty="0" err="1" smtClean="0"/>
              <a:t>Blockstream</a:t>
            </a:r>
            <a:r>
              <a:rPr lang="en-US" dirty="0" smtClean="0"/>
              <a:t> interpreters</a:t>
            </a:r>
            <a:endParaRPr lang="en-US" dirty="0" smtClean="0"/>
          </a:p>
          <a:p>
            <a:pPr marL="514350" indent="-514350">
              <a:buFont typeface="+mj-lt"/>
              <a:buAutoNum type="arabicPeriod"/>
            </a:pPr>
            <a:r>
              <a:rPr lang="en-US" dirty="0" smtClean="0"/>
              <a:t>Adapting </a:t>
            </a:r>
            <a:r>
              <a:rPr lang="en-US" dirty="0" err="1" smtClean="0"/>
              <a:t>gRPC</a:t>
            </a:r>
            <a:r>
              <a:rPr lang="en-US" dirty="0" smtClean="0"/>
              <a:t> APIs for DAH use</a:t>
            </a:r>
            <a:endParaRPr lang="en-US" dirty="0" smtClean="0"/>
          </a:p>
          <a:p>
            <a:pPr marL="514350" indent="-514350">
              <a:buFont typeface="+mj-lt"/>
              <a:buAutoNum type="arabicPeriod"/>
            </a:pPr>
            <a:r>
              <a:rPr lang="en-US" dirty="0" smtClean="0"/>
              <a:t>Data </a:t>
            </a:r>
            <a:r>
              <a:rPr lang="en-US" dirty="0" smtClean="0"/>
              <a:t>warehouse</a:t>
            </a:r>
          </a:p>
          <a:p>
            <a:pPr marL="514350" indent="-514350">
              <a:buFont typeface="+mj-lt"/>
              <a:buAutoNum type="arabicPeriod"/>
            </a:pPr>
            <a:r>
              <a:rPr lang="en-US" dirty="0" smtClean="0"/>
              <a:t>Adding more unit tests to Behave CI</a:t>
            </a:r>
            <a:endParaRPr lang="en-US" dirty="0" smtClean="0"/>
          </a:p>
          <a:p>
            <a:pPr marL="514350" indent="-514350">
              <a:buFont typeface="+mj-lt"/>
              <a:buAutoNum type="arabicPeriod"/>
            </a:pPr>
            <a:r>
              <a:rPr lang="en-US" dirty="0" smtClean="0"/>
              <a:t>Sample </a:t>
            </a:r>
            <a:r>
              <a:rPr lang="en-US" dirty="0" err="1" smtClean="0"/>
              <a:t>chaincodes</a:t>
            </a:r>
            <a:endParaRPr lang="en-US" dirty="0" smtClean="0"/>
          </a:p>
          <a:p>
            <a:pPr marL="914400" lvl="1" indent="-514350"/>
            <a:r>
              <a:rPr lang="en-US" dirty="0" smtClean="0"/>
              <a:t>Asset management</a:t>
            </a:r>
          </a:p>
          <a:p>
            <a:pPr marL="914400" lvl="1" indent="-514350"/>
            <a:r>
              <a:rPr lang="en-US" dirty="0" smtClean="0"/>
              <a:t>Provenance</a:t>
            </a:r>
            <a:endParaRPr lang="en-US" dirty="0" smtClean="0"/>
          </a:p>
        </p:txBody>
      </p:sp>
    </p:spTree>
    <p:extLst>
      <p:ext uri="{BB962C8B-B14F-4D97-AF65-F5344CB8AC3E}">
        <p14:creationId xmlns:p14="http://schemas.microsoft.com/office/powerpoint/2010/main" val="277602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Plugging in Script Interpreter</a:t>
            </a:r>
            <a:endParaRPr lang="en-US" dirty="0"/>
          </a:p>
        </p:txBody>
      </p:sp>
      <p:sp>
        <p:nvSpPr>
          <p:cNvPr id="3" name="Content Placeholder 2"/>
          <p:cNvSpPr>
            <a:spLocks noGrp="1"/>
          </p:cNvSpPr>
          <p:nvPr>
            <p:ph idx="1"/>
          </p:nvPr>
        </p:nvSpPr>
        <p:spPr/>
        <p:txBody>
          <a:bodyPr/>
          <a:lstStyle/>
          <a:p>
            <a:pPr marL="0" indent="0">
              <a:buNone/>
            </a:pPr>
            <a:r>
              <a:rPr lang="en-US" dirty="0" smtClean="0"/>
              <a:t>Some application or deployment requires specific script interpreter to guarantee some conditions (deterministic, linear, etc.). Start with the Bitcoin interpreter plugin as a sample, this project will explore DAH and </a:t>
            </a:r>
            <a:r>
              <a:rPr lang="en-US" dirty="0" err="1" smtClean="0"/>
              <a:t>Blockstream</a:t>
            </a:r>
            <a:r>
              <a:rPr lang="en-US" dirty="0" smtClean="0"/>
              <a:t> interpreter and further enhance the abstraction framework for general </a:t>
            </a:r>
            <a:r>
              <a:rPr lang="en-US" dirty="0" err="1" smtClean="0"/>
              <a:t>pluggability</a:t>
            </a:r>
            <a:r>
              <a:rPr lang="en-US" dirty="0" smtClean="0"/>
              <a:t> of other script interpreters such as JPMC or Ethereum.</a:t>
            </a:r>
            <a:endParaRPr lang="en-US" dirty="0"/>
          </a:p>
        </p:txBody>
      </p:sp>
    </p:spTree>
    <p:extLst>
      <p:ext uri="{BB962C8B-B14F-4D97-AF65-F5344CB8AC3E}">
        <p14:creationId xmlns:p14="http://schemas.microsoft.com/office/powerpoint/2010/main" val="368052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a:t>
            </a:r>
            <a:r>
              <a:rPr lang="en-US" dirty="0" err="1" smtClean="0"/>
              <a:t>gRPC</a:t>
            </a:r>
            <a:r>
              <a:rPr lang="en-US" dirty="0" smtClean="0"/>
              <a:t> API for DAH</a:t>
            </a:r>
            <a:endParaRPr lang="en-US" dirty="0"/>
          </a:p>
        </p:txBody>
      </p:sp>
      <p:sp>
        <p:nvSpPr>
          <p:cNvPr id="3" name="Content Placeholder 2"/>
          <p:cNvSpPr>
            <a:spLocks noGrp="1"/>
          </p:cNvSpPr>
          <p:nvPr>
            <p:ph idx="1"/>
          </p:nvPr>
        </p:nvSpPr>
        <p:spPr/>
        <p:txBody>
          <a:bodyPr/>
          <a:lstStyle/>
          <a:p>
            <a:pPr marL="0" indent="0">
              <a:buNone/>
            </a:pPr>
            <a:r>
              <a:rPr lang="en-US" dirty="0" smtClean="0"/>
              <a:t>The current gRPC API is mostly for internal usage by CLI, REST, and between components. However, gRPC is quite effective as an external API for supported languages (</a:t>
            </a:r>
            <a:r>
              <a:rPr lang="en-US" dirty="0" err="1" smtClean="0"/>
              <a:t>Golang</a:t>
            </a:r>
            <a:r>
              <a:rPr lang="en-US" dirty="0" smtClean="0"/>
              <a:t>, Java, </a:t>
            </a:r>
            <a:r>
              <a:rPr lang="en-US" dirty="0" err="1" smtClean="0"/>
              <a:t>Nodejs</a:t>
            </a:r>
            <a:r>
              <a:rPr lang="en-US" dirty="0" smtClean="0"/>
              <a:t>, C). </a:t>
            </a:r>
            <a:r>
              <a:rPr lang="en-US" dirty="0" smtClean="0"/>
              <a:t>Refactor </a:t>
            </a:r>
            <a:r>
              <a:rPr lang="en-US" dirty="0" err="1" smtClean="0"/>
              <a:t>gRPC</a:t>
            </a:r>
            <a:r>
              <a:rPr lang="en-US" dirty="0" smtClean="0"/>
              <a:t> </a:t>
            </a:r>
            <a:r>
              <a:rPr lang="en-US" dirty="0" smtClean="0"/>
              <a:t>for external API and define additional APIs as needed by </a:t>
            </a:r>
            <a:r>
              <a:rPr lang="en-US" dirty="0" smtClean="0"/>
              <a:t>DAH and ultimately, the </a:t>
            </a:r>
            <a:r>
              <a:rPr lang="en-US" dirty="0" smtClean="0"/>
              <a:t>use-cases from the community.</a:t>
            </a:r>
            <a:endParaRPr lang="en-US" dirty="0"/>
          </a:p>
        </p:txBody>
      </p:sp>
    </p:spTree>
    <p:extLst>
      <p:ext uri="{BB962C8B-B14F-4D97-AF65-F5344CB8AC3E}">
        <p14:creationId xmlns:p14="http://schemas.microsoft.com/office/powerpoint/2010/main" val="225062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sp>
        <p:nvSpPr>
          <p:cNvPr id="3" name="Content Placeholder 2"/>
          <p:cNvSpPr>
            <a:spLocks noGrp="1"/>
          </p:cNvSpPr>
          <p:nvPr>
            <p:ph idx="1"/>
          </p:nvPr>
        </p:nvSpPr>
        <p:spPr/>
        <p:txBody>
          <a:bodyPr/>
          <a:lstStyle/>
          <a:p>
            <a:r>
              <a:rPr lang="en-US" dirty="0" smtClean="0"/>
              <a:t>The operational data store (ledger) will be pruned and transaction log is not stored in a structure efficient for queries (analytics, reports). This project is to capture data via events to build a data warehouse suitable for complex queries on transactions and blocks.</a:t>
            </a:r>
            <a:endParaRPr lang="en-US" dirty="0"/>
          </a:p>
        </p:txBody>
      </p:sp>
    </p:spTree>
    <p:extLst>
      <p:ext uri="{BB962C8B-B14F-4D97-AF65-F5344CB8AC3E}">
        <p14:creationId xmlns:p14="http://schemas.microsoft.com/office/powerpoint/2010/main" val="347897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Chaincodes</a:t>
            </a:r>
            <a:endParaRPr lang="en-US" dirty="0"/>
          </a:p>
        </p:txBody>
      </p:sp>
      <p:sp>
        <p:nvSpPr>
          <p:cNvPr id="3" name="Content Placeholder 2"/>
          <p:cNvSpPr>
            <a:spLocks noGrp="1"/>
          </p:cNvSpPr>
          <p:nvPr>
            <p:ph idx="1"/>
          </p:nvPr>
        </p:nvSpPr>
        <p:spPr/>
        <p:txBody>
          <a:bodyPr/>
          <a:lstStyle/>
          <a:p>
            <a:pPr marL="0" indent="0">
              <a:buNone/>
            </a:pPr>
            <a:r>
              <a:rPr lang="en-US" dirty="0" smtClean="0"/>
              <a:t>Some developers might want to learn and write </a:t>
            </a:r>
            <a:r>
              <a:rPr lang="en-US" dirty="0" err="1" smtClean="0"/>
              <a:t>chaincodes</a:t>
            </a:r>
            <a:r>
              <a:rPr lang="en-US" dirty="0" smtClean="0"/>
              <a:t> for their applications. We could start with some well known patterns like asset transfer and provenance. This will help developer understand what can be done with chaincode and how to interface with the fabric.</a:t>
            </a:r>
            <a:endParaRPr lang="en-US" dirty="0"/>
          </a:p>
        </p:txBody>
      </p:sp>
    </p:spTree>
    <p:extLst>
      <p:ext uri="{BB962C8B-B14F-4D97-AF65-F5344CB8AC3E}">
        <p14:creationId xmlns:p14="http://schemas.microsoft.com/office/powerpoint/2010/main" val="318822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1827</TotalTime>
  <Words>325</Words>
  <Application>Microsoft Macintosh PowerPoint</Application>
  <PresentationFormat>On-screen Show (4:3)</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Hyperledger Hackathon Agenda (draft)</vt:lpstr>
      <vt:lpstr>Overview</vt:lpstr>
      <vt:lpstr>Show and Tell</vt:lpstr>
      <vt:lpstr>Potential Community Projects</vt:lpstr>
      <vt:lpstr>Plugging in Script Interpreter</vt:lpstr>
      <vt:lpstr>Adapting gRPC API for DAH</vt:lpstr>
      <vt:lpstr>Data Warehouse</vt:lpstr>
      <vt:lpstr>Sample Chaincodes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Binh Q Nguyen</dc:creator>
  <cp:lastModifiedBy>Chris Ferris</cp:lastModifiedBy>
  <cp:revision>35</cp:revision>
  <dcterms:created xsi:type="dcterms:W3CDTF">2016-03-14T02:44:01Z</dcterms:created>
  <dcterms:modified xsi:type="dcterms:W3CDTF">2016-03-16T19:30:49Z</dcterms:modified>
</cp:coreProperties>
</file>