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2" r:id="rId8"/>
    <p:sldId id="263" r:id="rId9"/>
    <p:sldId id="264" r:id="rId10"/>
    <p:sldId id="265" r:id="rId11"/>
    <p:sldId id="269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50D6E-309B-0A2B-C232-E53AC1443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1B16DB-1492-2E91-74BC-F9B65854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D58B6-7F6A-5BBA-8D10-69C48A53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B9BD2-786B-A38C-02BF-E39BD62A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4514-866E-491A-3E04-005ED194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B45EB-9167-9701-FB92-36710191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49DBDC-5CBB-9057-64E8-4014A1523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86FAB-25D0-3145-669B-4A765EDA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FEAA7-F31D-5845-1CB8-71A91FDD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90325-06CB-757E-23DA-6655543F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1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FA4768-D71F-E606-9B47-E4D875341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2F90E-50DE-0953-4DFA-D47AC1DD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691FB-C30E-7E3F-AE94-E7E4665B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5CDC9-6688-8C38-658E-0C0EB2C1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2A122-957A-0A8A-3CFD-838FEBDE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5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2F18-4206-E430-8BAD-FF5FF5CA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084A8-C856-C5BB-48CF-B97EB739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0DC13-2336-D979-EDCD-F7197EAC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A1EB9-5ECC-C292-F45D-F67F9108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8D6D4-7651-BDC7-9CEE-8721665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4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67575-1568-C541-43DE-2F2CA9CA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2CEEE-0702-E3A4-3EC4-1026F388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3ED30-6ABA-AAB5-D664-B263BBB7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79A92-2A87-1955-F390-245097B3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5759B-19CD-A0CB-D649-98F27DBF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A13A0-3668-2E43-824B-8704DD81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F6650-77E8-1EF4-6D68-B441774B1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70DB0-710B-8E0B-3031-15A6C762F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535B7-A73C-F1C8-C18C-DD148D8C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E6F8E-CB51-9869-707E-C44FD19B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27C9F-0023-9D8E-74D8-35164618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1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8D0BA-95FD-8443-5F2D-96BF2254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43DD4-D4FC-30B1-7612-7F48B18F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C994A-5121-7C1D-46B7-CD65A827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C9E74-C711-A945-0C33-9C08FC891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ACD31-397F-01C6-B150-E538200F6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202C0-F9BC-1C25-C691-D616CEA3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95672-0062-4A5D-DA48-8D696683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8318E-DC84-7CAB-809E-505FD1D5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A8D4-2231-738E-1686-3C695127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EB5F3B-0B02-5BDA-EE4A-5EEED99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7D8BE-AF8E-6344-24A7-592E4A4E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05F74-8514-85EB-0633-D1A4A5A3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15703F-E790-584E-4535-6F03D50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3B816B-5347-59CE-FEFF-3E4D5EA1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F454D-4DB1-1429-5206-46E3978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7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CBD78-1B22-9959-7C7D-1C3FC70C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2E667-400A-4C98-972B-78258CDE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62DF4-E69E-8BE7-BF5A-BDC2E9B9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ACB3C-ABAD-DB77-4F92-E4715D2D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F2291-1ECA-F420-000F-D4872C3A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FE4F1-F9ED-040F-7CB2-414D640A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2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681BD-4C17-B4F5-79DB-CC0158A4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51C1AD-04FE-9AD1-DCF5-6F08196C3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1E148-702E-E90B-6976-0388DC36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51959-39DA-D03A-35A9-E31D6109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D44A0-10EF-891E-0532-7E1B54BE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1677B-3D7F-7442-9A67-844CF6BA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5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560E4-7D65-5F8B-1886-1FF16BB3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15AC9-6F6B-26D9-4158-61988E9A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F9819-5DAD-4116-C165-62EE3764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8D0C-7293-49CB-BD59-B994DA91D14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38C34-62E3-8776-3E3E-2BFE609A5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4C532-0296-12EE-B23C-D6AC20203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DF16-17EA-4899-A973-AC3FEAFDD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5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94CE8-5EE3-9E96-1085-6B84AF587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</a:t>
            </a:r>
            <a:r>
              <a:rPr lang="ko-KR" altLang="en-US" dirty="0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99231-20DF-AA74-EF2E-E80D73A37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2022180041 </a:t>
            </a:r>
            <a:r>
              <a:rPr lang="ko-KR" altLang="en-US" dirty="0"/>
              <a:t>최재혁</a:t>
            </a:r>
            <a:endParaRPr lang="en-US" altLang="ko-KR" dirty="0"/>
          </a:p>
          <a:p>
            <a:r>
              <a:rPr lang="ko-KR" altLang="en-US" dirty="0"/>
              <a:t>부제</a:t>
            </a:r>
            <a:r>
              <a:rPr lang="en-US" altLang="ko-KR" dirty="0"/>
              <a:t>: </a:t>
            </a:r>
            <a:r>
              <a:rPr lang="ko-KR" altLang="en-US" dirty="0"/>
              <a:t>살인축구</a:t>
            </a:r>
          </a:p>
        </p:txBody>
      </p:sp>
    </p:spTree>
    <p:extLst>
      <p:ext uri="{BB962C8B-B14F-4D97-AF65-F5344CB8AC3E}">
        <p14:creationId xmlns:p14="http://schemas.microsoft.com/office/powerpoint/2010/main" val="58483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90AB6-B225-6AA6-2317-4BD79DA7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174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진행 흐름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A911D65-5E23-C709-F968-03EEA9F412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1067D-B3F5-44CA-98D3-83E730A4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34886"/>
            <a:ext cx="3932237" cy="4334102"/>
          </a:xfrm>
        </p:spPr>
        <p:txBody>
          <a:bodyPr/>
          <a:lstStyle/>
          <a:p>
            <a:r>
              <a:rPr lang="ko-KR" altLang="en-US" dirty="0"/>
              <a:t>마지막에 등장하는 보스를 잡고 게임 클리어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공이 도망가지 않도록 화면의 </a:t>
            </a:r>
            <a:r>
              <a:rPr lang="en-US" altLang="ko-KR" dirty="0"/>
              <a:t>4</a:t>
            </a:r>
            <a:r>
              <a:rPr lang="ko-KR" altLang="en-US" dirty="0"/>
              <a:t>개의 경계에 대한 충돌처리 할 예정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1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0272B-8DC1-81BD-3FEB-6E79C583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93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예상되는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731C6-9CDC-2415-C5BA-685688C7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783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공 관리를 어디까지 요구 할 것인가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화면 밖으로 공이 도망가지 않도록 충돌체크</a:t>
            </a:r>
            <a:r>
              <a:rPr lang="en-US" altLang="ko-KR" dirty="0"/>
              <a:t> </a:t>
            </a:r>
            <a:r>
              <a:rPr lang="ko-KR" altLang="en-US" dirty="0"/>
              <a:t>및 개발 하면서 불쾌하지 않는 수준에서 결정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공의 외형 변화에 대한 중첩 </a:t>
            </a:r>
            <a:r>
              <a:rPr lang="en-US" altLang="ko-KR" dirty="0"/>
              <a:t>(</a:t>
            </a:r>
            <a:r>
              <a:rPr lang="ko-KR" altLang="en-US" dirty="0"/>
              <a:t>아이템 여러 번 먹음</a:t>
            </a:r>
            <a:r>
              <a:rPr lang="en-US" altLang="ko-KR" dirty="0"/>
              <a:t>)</a:t>
            </a:r>
            <a:r>
              <a:rPr lang="ko-KR" altLang="en-US" dirty="0"/>
              <a:t>시 어떻게 할 것인가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그냥 공의 정보를 덮어쓰거나 인벤토리에 공을 저장해서 골라 낄 수 있도록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슛을 하지 않은 공이 몬스터와 충돌 하면 어떻 게 할 것인가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충돌 검사 시</a:t>
            </a:r>
            <a:r>
              <a:rPr lang="en-US" altLang="ko-KR" dirty="0"/>
              <a:t>, </a:t>
            </a:r>
            <a:r>
              <a:rPr lang="ko-KR" altLang="en-US" dirty="0"/>
              <a:t>공의 현재 </a:t>
            </a:r>
            <a:r>
              <a:rPr lang="ko-KR" altLang="en-US" dirty="0" err="1"/>
              <a:t>상태값과</a:t>
            </a:r>
            <a:r>
              <a:rPr lang="ko-KR" altLang="en-US" dirty="0"/>
              <a:t> 같이 체크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isShooted</a:t>
            </a:r>
            <a:r>
              <a:rPr lang="en-US" altLang="ko-KR" dirty="0"/>
              <a:t> </a:t>
            </a:r>
            <a:r>
              <a:rPr lang="ko-KR" altLang="en-US" dirty="0" err="1"/>
              <a:t>불리언</a:t>
            </a:r>
            <a:r>
              <a:rPr lang="ko-KR" altLang="en-US" dirty="0"/>
              <a:t> 변수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무조건 세게 </a:t>
            </a:r>
            <a:r>
              <a:rPr lang="ko-KR" altLang="en-US" dirty="0" err="1"/>
              <a:t>슛팅하는게</a:t>
            </a:r>
            <a:r>
              <a:rPr lang="ko-KR" altLang="en-US" dirty="0"/>
              <a:t> 이득이 아닌지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공의 내구도를 두어서 강하게 </a:t>
            </a:r>
            <a:r>
              <a:rPr lang="ko-KR" altLang="en-US" dirty="0" err="1"/>
              <a:t>슛팅</a:t>
            </a:r>
            <a:r>
              <a:rPr lang="ko-KR" altLang="en-US" dirty="0"/>
              <a:t> 할 수록 내구도가 빨리 닳고</a:t>
            </a:r>
            <a:r>
              <a:rPr lang="en-US" altLang="ko-KR" dirty="0"/>
              <a:t>, </a:t>
            </a:r>
            <a:r>
              <a:rPr lang="ko-KR" altLang="en-US" dirty="0"/>
              <a:t>사용할 수 있는 공의 개수를 제한하거나 개발하면서 약한 슈팅을 </a:t>
            </a:r>
            <a:r>
              <a:rPr lang="ko-KR" altLang="en-US" dirty="0" err="1"/>
              <a:t>해야할</a:t>
            </a:r>
            <a:r>
              <a:rPr lang="ko-KR" altLang="en-US" dirty="0"/>
              <a:t> 이유를 만들기 </a:t>
            </a:r>
          </a:p>
        </p:txBody>
      </p:sp>
    </p:spTree>
    <p:extLst>
      <p:ext uri="{BB962C8B-B14F-4D97-AF65-F5344CB8AC3E}">
        <p14:creationId xmlns:p14="http://schemas.microsoft.com/office/powerpoint/2010/main" val="29444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41698-F326-5EA6-0A76-A3470A5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589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BC23F-9214-A6F5-D183-01BD0623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757"/>
            <a:ext cx="10515600" cy="49632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1400" dirty="0"/>
              <a:t>1</a:t>
            </a:r>
            <a:r>
              <a:rPr lang="ko-KR" altLang="en-US" sz="1400" dirty="0"/>
              <a:t>주차 </a:t>
            </a:r>
            <a:r>
              <a:rPr lang="en-US" altLang="ko-KR" sz="1400" dirty="0"/>
              <a:t>(10/16 ~ 10/21)</a:t>
            </a:r>
          </a:p>
          <a:p>
            <a:pPr marL="0" indent="0">
              <a:buNone/>
            </a:pPr>
            <a:r>
              <a:rPr lang="ko-KR" altLang="en-US" sz="1400" dirty="0"/>
              <a:t>게임루프</a:t>
            </a:r>
            <a:r>
              <a:rPr lang="en-US" altLang="ko-KR" sz="1400" dirty="0"/>
              <a:t>, </a:t>
            </a:r>
            <a:r>
              <a:rPr lang="ko-KR" altLang="en-US" sz="1400" dirty="0"/>
              <a:t>키 입력처리</a:t>
            </a:r>
            <a:r>
              <a:rPr lang="en-US" altLang="ko-KR" sz="1400" dirty="0"/>
              <a:t>, </a:t>
            </a:r>
            <a:r>
              <a:rPr lang="ko-KR" altLang="en-US" sz="1400" dirty="0"/>
              <a:t>델타타임</a:t>
            </a:r>
            <a:r>
              <a:rPr lang="en-US" altLang="ko-KR" sz="1400" dirty="0"/>
              <a:t>, </a:t>
            </a:r>
            <a:r>
              <a:rPr lang="ko-KR" altLang="en-US" sz="1400" dirty="0"/>
              <a:t>리소스관리클래스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</a:t>
            </a:r>
            <a:r>
              <a:rPr lang="ko-KR" altLang="en-US" sz="1400" dirty="0"/>
              <a:t>주차 </a:t>
            </a:r>
            <a:r>
              <a:rPr lang="en-US" altLang="ko-KR" sz="1400" dirty="0"/>
              <a:t>(10/22 ~ 10/28)</a:t>
            </a:r>
          </a:p>
          <a:p>
            <a:pPr marL="0" indent="0">
              <a:buNone/>
            </a:pPr>
            <a:r>
              <a:rPr lang="ko-KR" altLang="en-US" sz="1400" dirty="0" err="1"/>
              <a:t>애니메이터</a:t>
            </a:r>
            <a:r>
              <a:rPr lang="en-US" altLang="ko-KR" sz="1400" dirty="0"/>
              <a:t>, </a:t>
            </a:r>
            <a:r>
              <a:rPr lang="ko-KR" altLang="en-US" sz="1400" dirty="0"/>
              <a:t>플레이어 컨트롤러</a:t>
            </a:r>
            <a:r>
              <a:rPr lang="en-US" altLang="ko-KR" sz="1400" dirty="0"/>
              <a:t>, </a:t>
            </a:r>
            <a:r>
              <a:rPr lang="ko-KR" altLang="en-US" sz="1400" dirty="0"/>
              <a:t>충돌처리</a:t>
            </a:r>
            <a:r>
              <a:rPr lang="en-US" altLang="ko-KR" sz="1400" dirty="0"/>
              <a:t>(</a:t>
            </a:r>
            <a:r>
              <a:rPr lang="ko-KR" altLang="en-US" sz="1400" dirty="0"/>
              <a:t>간단</a:t>
            </a:r>
            <a:r>
              <a:rPr lang="en-US" altLang="ko-KR" sz="1400" dirty="0"/>
              <a:t>), </a:t>
            </a:r>
            <a:r>
              <a:rPr lang="ko-KR" altLang="en-US" sz="1400" dirty="0"/>
              <a:t>카메라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3</a:t>
            </a:r>
            <a:r>
              <a:rPr lang="ko-KR" altLang="en-US" sz="1400" dirty="0"/>
              <a:t>주차 </a:t>
            </a:r>
            <a:r>
              <a:rPr lang="en-US" altLang="ko-KR" sz="1400" dirty="0"/>
              <a:t>(10/29 ~ 11/5)</a:t>
            </a:r>
          </a:p>
          <a:p>
            <a:pPr marL="0" indent="0">
              <a:buNone/>
            </a:pPr>
            <a:r>
              <a:rPr lang="ko-KR" altLang="en-US" sz="1400" dirty="0"/>
              <a:t>간단한 지형</a:t>
            </a:r>
            <a:r>
              <a:rPr lang="en-US" altLang="ko-KR" sz="1400" dirty="0"/>
              <a:t>, </a:t>
            </a:r>
            <a:r>
              <a:rPr lang="ko-KR" altLang="en-US" sz="1400" dirty="0"/>
              <a:t>물리구현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 충돌처리</a:t>
            </a:r>
            <a:r>
              <a:rPr lang="en-US" altLang="ko-KR" sz="1400" dirty="0"/>
              <a:t>, </a:t>
            </a:r>
            <a:r>
              <a:rPr lang="ko-KR" altLang="en-US" sz="1400" dirty="0"/>
              <a:t>카메라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4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(11/6 ~ 11/12)</a:t>
            </a:r>
          </a:p>
          <a:p>
            <a:pPr marL="0" indent="0">
              <a:buNone/>
            </a:pPr>
            <a:r>
              <a:rPr lang="ko-KR" altLang="en-US" sz="1400" dirty="0"/>
              <a:t>몬스터 </a:t>
            </a:r>
            <a:r>
              <a:rPr lang="ko-KR" altLang="en-US" sz="1400" dirty="0" err="1"/>
              <a:t>상태머신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드랍아이템</a:t>
            </a:r>
            <a:r>
              <a:rPr lang="en-US" altLang="ko-KR" sz="1400" dirty="0"/>
              <a:t>, </a:t>
            </a:r>
            <a:r>
              <a:rPr lang="ko-KR" altLang="en-US" sz="1400" dirty="0"/>
              <a:t>지형충돌처리 및 물리작용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5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(11/13 ~ 11/19)</a:t>
            </a:r>
          </a:p>
          <a:p>
            <a:pPr marL="0" indent="0">
              <a:buNone/>
            </a:pPr>
            <a:r>
              <a:rPr lang="ko-KR" altLang="en-US" sz="1400" dirty="0"/>
              <a:t>몬스터 종류 다양화</a:t>
            </a:r>
            <a:r>
              <a:rPr lang="en-US" altLang="ko-KR" sz="1400" dirty="0"/>
              <a:t>, </a:t>
            </a:r>
            <a:r>
              <a:rPr lang="ko-KR" altLang="en-US" sz="1400" dirty="0"/>
              <a:t>지형 추가 생성</a:t>
            </a:r>
            <a:r>
              <a:rPr lang="en-US" altLang="ko-KR" sz="1400" dirty="0"/>
              <a:t>, </a:t>
            </a:r>
            <a:r>
              <a:rPr lang="ko-KR" altLang="en-US" sz="1400" dirty="0"/>
              <a:t>보스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6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(11/20 ~ 11/26)</a:t>
            </a:r>
          </a:p>
          <a:p>
            <a:pPr marL="0" indent="0">
              <a:buNone/>
            </a:pPr>
            <a:r>
              <a:rPr lang="ko-KR" altLang="en-US" sz="1400" dirty="0"/>
              <a:t>플레이어</a:t>
            </a:r>
            <a:r>
              <a:rPr lang="en-US" altLang="ko-KR" sz="1400" dirty="0"/>
              <a:t>UI, </a:t>
            </a:r>
            <a:r>
              <a:rPr lang="ko-KR" altLang="en-US" sz="1400" dirty="0"/>
              <a:t>보스패턴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인트로화면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7</a:t>
            </a:r>
            <a:r>
              <a:rPr lang="ko-KR" altLang="en-US" sz="1400" dirty="0"/>
              <a:t>주차 </a:t>
            </a:r>
            <a:r>
              <a:rPr lang="en-US" altLang="ko-KR" sz="1400" dirty="0"/>
              <a:t>(11/27 ~ 12/3)</a:t>
            </a:r>
          </a:p>
          <a:p>
            <a:pPr marL="0" indent="0">
              <a:buNone/>
            </a:pPr>
            <a:r>
              <a:rPr lang="ko-KR" altLang="en-US" sz="1400" dirty="0" err="1"/>
              <a:t>인트로화면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인트로화면</a:t>
            </a:r>
            <a:r>
              <a:rPr lang="en-US" altLang="ko-KR" sz="1400" dirty="0"/>
              <a:t>UI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8</a:t>
            </a:r>
            <a:r>
              <a:rPr lang="ko-KR" altLang="en-US" sz="1400" dirty="0"/>
              <a:t>주차 </a:t>
            </a:r>
            <a:r>
              <a:rPr lang="en-US" altLang="ko-KR" sz="1400" dirty="0"/>
              <a:t>(12/4 ~ 12/10)</a:t>
            </a:r>
          </a:p>
          <a:p>
            <a:pPr marL="0" indent="0">
              <a:buNone/>
            </a:pPr>
            <a:r>
              <a:rPr lang="ko-KR" altLang="en-US" sz="1400" dirty="0"/>
              <a:t>못 </a:t>
            </a:r>
            <a:r>
              <a:rPr lang="ko-KR" altLang="en-US" sz="1400" dirty="0" err="1"/>
              <a:t>한거</a:t>
            </a:r>
            <a:r>
              <a:rPr lang="ko-KR" altLang="en-US" sz="1400" dirty="0"/>
              <a:t> 하기</a:t>
            </a:r>
          </a:p>
        </p:txBody>
      </p:sp>
    </p:spTree>
    <p:extLst>
      <p:ext uri="{BB962C8B-B14F-4D97-AF65-F5344CB8AC3E}">
        <p14:creationId xmlns:p14="http://schemas.microsoft.com/office/powerpoint/2010/main" val="331250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06D38-1365-50E1-1663-12E6C6A5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CAC5C-C4F8-43BD-C137-AE159518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 err="1"/>
              <a:t>플랫포머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스포츠</a:t>
            </a:r>
            <a:endParaRPr lang="en-US" altLang="ko-KR" dirty="0"/>
          </a:p>
          <a:p>
            <a:r>
              <a:rPr lang="ko-KR" altLang="en-US" dirty="0"/>
              <a:t>주인공이 축구공을 드리블하면서 스테이지를 </a:t>
            </a:r>
            <a:r>
              <a:rPr lang="ko-KR" altLang="en-US" dirty="0" err="1"/>
              <a:t>나아감</a:t>
            </a:r>
            <a:endParaRPr lang="en-US" altLang="ko-KR" dirty="0"/>
          </a:p>
          <a:p>
            <a:r>
              <a:rPr lang="ko-KR" altLang="en-US" dirty="0" err="1"/>
              <a:t>공을차면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슛</a:t>
            </a:r>
            <a:r>
              <a:rPr lang="en-US" altLang="ko-KR" dirty="0"/>
              <a:t>) </a:t>
            </a:r>
            <a:r>
              <a:rPr lang="ko-KR" altLang="en-US" dirty="0"/>
              <a:t>공이 날라가고 그 공에 맞은 몬스터는 피해를 받음</a:t>
            </a:r>
            <a:endParaRPr lang="en-US" altLang="ko-KR" dirty="0"/>
          </a:p>
          <a:p>
            <a:r>
              <a:rPr lang="ko-KR" altLang="en-US" dirty="0"/>
              <a:t>몬스터를 사냥하거나 해서 드리블 하고 다니는 축구공의 파워가 더 </a:t>
            </a:r>
            <a:r>
              <a:rPr lang="ko-KR" altLang="en-US" dirty="0" err="1"/>
              <a:t>강해짐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가시달린</a:t>
            </a:r>
            <a:r>
              <a:rPr lang="ko-KR" altLang="en-US" dirty="0"/>
              <a:t> 축구공 등으로 진화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슛을 한 공이 몬스터에 맞으면 공이 튕겨지고 튕겨진 공을 다시 </a:t>
            </a:r>
            <a:r>
              <a:rPr lang="ko-KR" altLang="en-US" dirty="0" err="1"/>
              <a:t>줏으러</a:t>
            </a:r>
            <a:r>
              <a:rPr lang="ko-KR" altLang="en-US" dirty="0"/>
              <a:t> </a:t>
            </a:r>
            <a:r>
              <a:rPr lang="ko-KR" altLang="en-US" dirty="0" err="1"/>
              <a:t>가야함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46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79E7D-27FE-AA8D-0EA1-3986AE87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82B7F-CA2A-77A2-C02D-A756D4DB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86"/>
            <a:ext cx="10515600" cy="4756377"/>
          </a:xfrm>
        </p:spPr>
        <p:txBody>
          <a:bodyPr/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런앤건</a:t>
            </a:r>
            <a:r>
              <a:rPr lang="ko-KR" altLang="en-US" dirty="0"/>
              <a:t> </a:t>
            </a:r>
            <a:r>
              <a:rPr lang="ko-KR" altLang="en-US" dirty="0" err="1"/>
              <a:t>플랫포머와</a:t>
            </a:r>
            <a:r>
              <a:rPr lang="ko-KR" altLang="en-US" dirty="0"/>
              <a:t> 다르게 공을 </a:t>
            </a:r>
            <a:r>
              <a:rPr lang="ko-KR" altLang="en-US" dirty="0" err="1"/>
              <a:t>관리해야함</a:t>
            </a:r>
            <a:endParaRPr lang="en-US" altLang="ko-KR" dirty="0"/>
          </a:p>
          <a:p>
            <a:r>
              <a:rPr lang="ko-KR" altLang="en-US" dirty="0"/>
              <a:t>대신 슛의 </a:t>
            </a:r>
            <a:r>
              <a:rPr lang="ko-KR" altLang="en-US" dirty="0" err="1"/>
              <a:t>타격감</a:t>
            </a:r>
            <a:r>
              <a:rPr lang="ko-KR" altLang="en-US" dirty="0"/>
              <a:t> 극대화</a:t>
            </a:r>
            <a:endParaRPr lang="en-US" altLang="ko-KR" dirty="0"/>
          </a:p>
          <a:p>
            <a:r>
              <a:rPr lang="ko-KR" altLang="en-US" dirty="0"/>
              <a:t>강화 하는 것이 플레이어가 아닌 공</a:t>
            </a:r>
            <a:endParaRPr lang="en-US" altLang="ko-KR" dirty="0"/>
          </a:p>
          <a:p>
            <a:r>
              <a:rPr lang="ko-KR" altLang="en-US" dirty="0"/>
              <a:t>게이지 조절로 슛의 파워 조절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646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C1E6B-6DA7-ACBA-1EA2-289B63C2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DD806-2BBB-2865-131B-A9807F5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이동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점프</a:t>
            </a:r>
            <a:r>
              <a:rPr lang="en-US" altLang="ko-KR" dirty="0"/>
              <a:t>, a</a:t>
            </a:r>
            <a:r>
              <a:rPr lang="ko-KR" altLang="en-US" dirty="0"/>
              <a:t>왼쪽 이동 </a:t>
            </a:r>
            <a:r>
              <a:rPr lang="en-US" altLang="ko-KR" dirty="0"/>
              <a:t>,b</a:t>
            </a:r>
            <a:r>
              <a:rPr lang="ko-KR" altLang="en-US" dirty="0"/>
              <a:t>오른쪽 이동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슛</a:t>
            </a:r>
            <a:r>
              <a:rPr lang="en-US" altLang="ko-KR" dirty="0"/>
              <a:t>: </a:t>
            </a:r>
            <a:r>
              <a:rPr lang="ko-KR" altLang="en-US" dirty="0"/>
              <a:t>스페이스바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발사각 조절</a:t>
            </a:r>
            <a:r>
              <a:rPr lang="en-US" altLang="ko-KR" dirty="0"/>
              <a:t>: </a:t>
            </a:r>
            <a:r>
              <a:rPr lang="ko-KR" altLang="en-US" dirty="0"/>
              <a:t>마우스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508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45A4E-AF13-D209-0B4E-CBD38DFA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게임의 핵심 재미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8ACBF-3293-2437-667E-25AFD7A6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슛의 </a:t>
            </a:r>
            <a:r>
              <a:rPr lang="ko-KR" altLang="en-US" dirty="0" err="1"/>
              <a:t>타격감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캐릭터만 컨트롤 하는 것이 아닌 공 컨트롤도 해야함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파밍을</a:t>
            </a:r>
            <a:r>
              <a:rPr lang="ko-KR" altLang="en-US" dirty="0"/>
              <a:t> 통한 공의 성장 및 외형 변화</a:t>
            </a:r>
          </a:p>
        </p:txBody>
      </p:sp>
    </p:spTree>
    <p:extLst>
      <p:ext uri="{BB962C8B-B14F-4D97-AF65-F5344CB8AC3E}">
        <p14:creationId xmlns:p14="http://schemas.microsoft.com/office/powerpoint/2010/main" val="352304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2F0-5474-C401-F914-65B4116C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예상 진행 흐름 </a:t>
            </a:r>
            <a:r>
              <a:rPr lang="en-US" altLang="ko-KR" dirty="0"/>
              <a:t>(</a:t>
            </a:r>
            <a:r>
              <a:rPr lang="ko-KR" altLang="en-US" dirty="0"/>
              <a:t>발표자료와 같음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CFC0AD-E4B1-25F0-1FA2-2899BAF4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13" y="1877219"/>
            <a:ext cx="8490857" cy="3538424"/>
          </a:xfrm>
        </p:spPr>
      </p:pic>
    </p:spTree>
    <p:extLst>
      <p:ext uri="{BB962C8B-B14F-4D97-AF65-F5344CB8AC3E}">
        <p14:creationId xmlns:p14="http://schemas.microsoft.com/office/powerpoint/2010/main" val="354805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255B6-72AE-30EF-0AE1-E5A0E9BA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0357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진행 흐름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B6BF6-F31D-1D58-054C-D8E19B85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0714"/>
            <a:ext cx="3932237" cy="450827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캐릭터가 공을 드리블 하면서 진행 </a:t>
            </a:r>
            <a:r>
              <a:rPr lang="en-US" altLang="ko-KR" dirty="0"/>
              <a:t>(</a:t>
            </a:r>
            <a:r>
              <a:rPr lang="ko-KR" altLang="en-US" dirty="0"/>
              <a:t> 공이 닿으면 자석처럼 달라 붙을 지</a:t>
            </a:r>
            <a:r>
              <a:rPr lang="en-US" altLang="ko-KR" dirty="0"/>
              <a:t>, </a:t>
            </a:r>
            <a:r>
              <a:rPr lang="ko-KR" altLang="en-US" dirty="0"/>
              <a:t>아니면 매프레임 충돌 체크해서 공을 밀고 다닐지는 만들면서 결정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슛을해서</a:t>
            </a:r>
            <a:r>
              <a:rPr lang="ko-KR" altLang="en-US" dirty="0"/>
              <a:t> 몬스터를 맞추면 몬스터는 데미지를 입고 랜덤하게 강화 아이템을 드랍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몬스터 또는 지형지물에 맞은 공은 </a:t>
            </a:r>
            <a:r>
              <a:rPr lang="ko-KR" altLang="en-US" dirty="0" err="1"/>
              <a:t>튕겨나옴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입사각 비례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파밍을</a:t>
            </a:r>
            <a:r>
              <a:rPr lang="ko-KR" altLang="en-US" dirty="0"/>
              <a:t> 통해 공이 더 강력해짐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1A06A4-2D9B-205D-3C29-054511504C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06203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6F27-32AB-C102-DEA9-C798611A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288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진행 흐름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6907197-5D1D-46F0-253C-2BA9AC4FCC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63153-F681-EC39-1655-E96DCDE10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6657"/>
            <a:ext cx="3932237" cy="431233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ko-KR" altLang="en-US" dirty="0" err="1"/>
              <a:t>체력바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슛버튼</a:t>
            </a:r>
            <a:r>
              <a:rPr lang="en-US" altLang="ko-KR" dirty="0"/>
              <a:t>(</a:t>
            </a:r>
            <a:r>
              <a:rPr lang="ko-KR" altLang="en-US" dirty="0"/>
              <a:t>아마도 스페이스</a:t>
            </a:r>
            <a:r>
              <a:rPr lang="en-US" altLang="ko-KR" dirty="0"/>
              <a:t>)</a:t>
            </a:r>
            <a:r>
              <a:rPr lang="ko-KR" altLang="en-US" dirty="0"/>
              <a:t>을 꾹 누르고 있으면 게이지가 차고 충전된 게이지만큼의 파워로 공이 발사됨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공의 발사각은 마우스 방향으로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맵에</a:t>
            </a:r>
            <a:r>
              <a:rPr lang="ko-KR" altLang="en-US" dirty="0"/>
              <a:t> 존재하는 랜덤 상자를 부수면 공 강화 아이템 등장</a:t>
            </a:r>
          </a:p>
        </p:txBody>
      </p:sp>
    </p:spTree>
    <p:extLst>
      <p:ext uri="{BB962C8B-B14F-4D97-AF65-F5344CB8AC3E}">
        <p14:creationId xmlns:p14="http://schemas.microsoft.com/office/powerpoint/2010/main" val="350652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4DD2-018E-262A-AD94-87123118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8329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진행 흐름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4FD98F25-15C9-ED55-A887-158DB13CBE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466"/>
          <a:stretch>
            <a:fillRect/>
          </a:stretch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70309-FB65-C626-352D-D0C4DA72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1343"/>
            <a:ext cx="3932237" cy="4377645"/>
          </a:xfrm>
        </p:spPr>
        <p:txBody>
          <a:bodyPr/>
          <a:lstStyle/>
          <a:p>
            <a:r>
              <a:rPr lang="ko-KR" altLang="en-US" dirty="0"/>
              <a:t>벽을 어떻게 올라갈 것인가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자석식 공이라면 그냥 진행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드리블식 공이라면 위로 공부터 차서 보냄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만들면서 플레이가 불쾌하지 않은 방향으로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31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508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2DGP 기획서</vt:lpstr>
      <vt:lpstr>1. 게임컨셉</vt:lpstr>
      <vt:lpstr>2. 게임 특징</vt:lpstr>
      <vt:lpstr>3. 조작법</vt:lpstr>
      <vt:lpstr>4. 게임의 핵심 재미 요소</vt:lpstr>
      <vt:lpstr>5. 예상 진행 흐름 (발표자료와 같음)</vt:lpstr>
      <vt:lpstr>5. 예상 진행 흐름</vt:lpstr>
      <vt:lpstr>5. 예상 진행 흐름</vt:lpstr>
      <vt:lpstr>5. 예상 진행 흐름</vt:lpstr>
      <vt:lpstr>5. 예상 진행 흐름</vt:lpstr>
      <vt:lpstr>6. 예상되는 문제점</vt:lpstr>
      <vt:lpstr>7.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발표</dc:title>
  <dc:creator>최재혁 최재혁</dc:creator>
  <cp:lastModifiedBy>최재혁 최재혁</cp:lastModifiedBy>
  <cp:revision>3</cp:revision>
  <dcterms:created xsi:type="dcterms:W3CDTF">2023-10-17T07:14:04Z</dcterms:created>
  <dcterms:modified xsi:type="dcterms:W3CDTF">2023-10-17T09:02:57Z</dcterms:modified>
</cp:coreProperties>
</file>