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68086-380C-442C-AD62-682DF129B693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B7C9-11BC-419E-B2EA-00958FE0D1C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B7C9-11BC-419E-B2EA-00958FE0D1C3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847D-EB71-4775-9C16-F24F5F97187A}" type="datetimeFigureOut">
              <a:rPr lang="en-GB" smtClean="0"/>
              <a:t>15/05/2011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0FE2-FB39-498D-939A-D256905005C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0020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http://example.com/home/subpage/endpage/c1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3923928" y="-3114436"/>
            <a:ext cx="576064" cy="763284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 rot="16200000">
            <a:off x="1763688" y="53916"/>
            <a:ext cx="576064" cy="331236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 rot="16200000">
            <a:off x="3995936" y="1186300"/>
            <a:ext cx="360039" cy="79208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5220073" y="898266"/>
            <a:ext cx="360039" cy="136815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16200000">
            <a:off x="6660233" y="898266"/>
            <a:ext cx="360039" cy="136815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16200000">
            <a:off x="7344306" y="1736810"/>
            <a:ext cx="1152128" cy="50406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67255" y="44624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Cell Address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957" y="20608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Site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17530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Segment 1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141" y="17530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Segment 2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0301" y="175307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</a:rPr>
              <a:t>Segment 3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6" y="25451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Cell</a:t>
            </a:r>
          </a:p>
        </p:txBody>
      </p:sp>
      <p:sp>
        <p:nvSpPr>
          <p:cNvPr id="19" name="Left Brace 18"/>
          <p:cNvSpPr/>
          <p:nvPr/>
        </p:nvSpPr>
        <p:spPr>
          <a:xfrm rot="16200000">
            <a:off x="5436096" y="404664"/>
            <a:ext cx="576064" cy="374441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292080" y="2555612"/>
            <a:ext cx="81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Page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Guthrie</dc:creator>
  <cp:lastModifiedBy>Guthrie</cp:lastModifiedBy>
  <cp:revision>1</cp:revision>
  <dcterms:created xsi:type="dcterms:W3CDTF">2011-05-15T22:17:09Z</dcterms:created>
  <dcterms:modified xsi:type="dcterms:W3CDTF">2011-05-15T22:25:28Z</dcterms:modified>
</cp:coreProperties>
</file>