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5"/>
    <p:restoredTop sz="94737"/>
  </p:normalViewPr>
  <p:slideViewPr>
    <p:cSldViewPr snapToGrid="0" snapToObjects="1">
      <p:cViewPr varScale="1">
        <p:scale>
          <a:sx n="76" d="100"/>
          <a:sy n="76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locutio</a:t>
            </a:r>
            <a:r>
              <a:rPr lang="en-US" dirty="0"/>
              <a:t>: Stitching Styles and Pulling Threads in Electronic </a:t>
            </a:r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Helen J </a:t>
            </a:r>
            <a:r>
              <a:rPr lang="en-US" b="1" dirty="0" smtClean="0"/>
              <a:t>Burgess</a:t>
            </a:r>
          </a:p>
          <a:p>
            <a:r>
              <a:rPr lang="en-US" b="1" dirty="0" smtClean="0"/>
              <a:t>NC </a:t>
            </a:r>
            <a:r>
              <a:rPr lang="en-US" b="1" dirty="0"/>
              <a:t>State </a:t>
            </a:r>
            <a:r>
              <a:rPr lang="en-US" b="1" dirty="0" smtClean="0"/>
              <a:t>University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polyrhetor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7" y="664634"/>
            <a:ext cx="1739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Elocutio</a:t>
            </a:r>
            <a:r>
              <a:rPr lang="en-US" dirty="0" smtClean="0"/>
              <a:t> (style)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Chiasmus</a:t>
            </a:r>
            <a:r>
              <a:rPr lang="en-US" dirty="0" smtClean="0"/>
              <a:t>: “ask not what your country can do for you. Ask what you can do for your country.”</a:t>
            </a:r>
          </a:p>
          <a:p>
            <a:r>
              <a:rPr lang="en-US" i="1" dirty="0" smtClean="0"/>
              <a:t>Parataxis</a:t>
            </a:r>
            <a:r>
              <a:rPr lang="en-US" dirty="0"/>
              <a:t>: </a:t>
            </a:r>
            <a:r>
              <a:rPr lang="en-US" dirty="0" smtClean="0"/>
              <a:t>Aristotle’s ”</a:t>
            </a:r>
            <a:r>
              <a:rPr lang="en-US" i="1" dirty="0" smtClean="0"/>
              <a:t>lexis </a:t>
            </a:r>
            <a:r>
              <a:rPr lang="en-US" i="1" dirty="0" err="1" smtClean="0"/>
              <a:t>eiromene</a:t>
            </a:r>
            <a:r>
              <a:rPr lang="en-US" dirty="0"/>
              <a:t>" </a:t>
            </a:r>
            <a:r>
              <a:rPr lang="en-US" dirty="0" smtClean="0"/>
              <a:t>"</a:t>
            </a:r>
            <a:r>
              <a:rPr lang="en-US" dirty="0"/>
              <a:t>to fasten together in rows" or "to </a:t>
            </a:r>
            <a:r>
              <a:rPr lang="en-US" dirty="0" smtClean="0"/>
              <a:t>string”</a:t>
            </a:r>
          </a:p>
          <a:p>
            <a:r>
              <a:rPr lang="en-US" i="1" dirty="0" err="1" smtClean="0"/>
              <a:t>Hypotaxis</a:t>
            </a:r>
            <a:r>
              <a:rPr lang="en-US" dirty="0" smtClean="0"/>
              <a:t>: subordinate clause(s).</a:t>
            </a:r>
          </a:p>
          <a:p>
            <a:r>
              <a:rPr lang="en-US" i="1" dirty="0"/>
              <a:t>Anaphora</a:t>
            </a:r>
            <a:r>
              <a:rPr lang="en-US" dirty="0"/>
              <a:t>: “we shall fight on the </a:t>
            </a:r>
            <a:r>
              <a:rPr lang="en-US" dirty="0" err="1"/>
              <a:t>beaches,we</a:t>
            </a:r>
            <a:r>
              <a:rPr lang="en-US" dirty="0"/>
              <a:t> shall fight on the landing </a:t>
            </a:r>
            <a:r>
              <a:rPr lang="en-US" dirty="0" err="1"/>
              <a:t>grounds,we</a:t>
            </a:r>
            <a:r>
              <a:rPr lang="en-US" dirty="0"/>
              <a:t> shall fight in the fields and in the </a:t>
            </a:r>
            <a:r>
              <a:rPr lang="en-US" dirty="0" smtClean="0"/>
              <a:t>streets</a:t>
            </a:r>
            <a:r>
              <a:rPr lang="is-IS" dirty="0" smtClean="0"/>
              <a:t>…” (Churchill).</a:t>
            </a:r>
          </a:p>
          <a:p>
            <a:r>
              <a:rPr lang="en-US" dirty="0" smtClean="0"/>
              <a:t>Z</a:t>
            </a:r>
            <a:r>
              <a:rPr lang="is-IS" i="1" dirty="0" smtClean="0"/>
              <a:t>eugma</a:t>
            </a:r>
            <a:r>
              <a:rPr lang="is-IS" dirty="0" smtClean="0"/>
              <a:t>: “</a:t>
            </a:r>
            <a:r>
              <a:rPr lang="en-US" dirty="0" smtClean="0"/>
              <a:t>Yet </a:t>
            </a:r>
            <a:r>
              <a:rPr lang="en-US" dirty="0"/>
              <a:t>time and her aunt moved slowly” (Austen).</a:t>
            </a:r>
          </a:p>
        </p:txBody>
      </p:sp>
    </p:spTree>
    <p:extLst>
      <p:ext uri="{BB962C8B-B14F-4D97-AF65-F5344CB8AC3E}">
        <p14:creationId xmlns:p14="http://schemas.microsoft.com/office/powerpoint/2010/main" val="13933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Rudrata</a:t>
            </a:r>
            <a:r>
              <a:rPr lang="en-US" dirty="0"/>
              <a:t>, </a:t>
            </a:r>
            <a:r>
              <a:rPr lang="en-US" i="1" dirty="0" err="1" smtClean="0"/>
              <a:t>Kavyalankara</a:t>
            </a:r>
            <a:r>
              <a:rPr lang="en-US" dirty="0"/>
              <a:t> (Poetic Figures of </a:t>
            </a:r>
            <a:r>
              <a:rPr lang="en-US" dirty="0" smtClean="0"/>
              <a:t>Speech) – CE880</a:t>
            </a:r>
          </a:p>
          <a:p>
            <a:r>
              <a:rPr lang="en-US" i="1" dirty="0" err="1" smtClean="0"/>
              <a:t>Auchitya</a:t>
            </a:r>
            <a:r>
              <a:rPr lang="en-US" dirty="0" smtClean="0"/>
              <a:t> </a:t>
            </a:r>
            <a:r>
              <a:rPr lang="en-US" dirty="0"/>
              <a:t>(propriety): the appropriate fit of figurative language to task</a:t>
            </a:r>
            <a:endParaRPr lang="en-US" dirty="0" smtClean="0"/>
          </a:p>
          <a:p>
            <a:r>
              <a:rPr lang="en-US" i="1" dirty="0"/>
              <a:t>Decorum</a:t>
            </a:r>
            <a:r>
              <a:rPr lang="en-US" dirty="0"/>
              <a:t>: the deployment of style in the most fitting manner in order to achieve ethical persuasive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Knight’s Tour (</a:t>
            </a:r>
            <a:r>
              <a:rPr lang="en-US" dirty="0" err="1" smtClean="0"/>
              <a:t>Rudrata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334" y="1733576"/>
            <a:ext cx="3959603" cy="3959603"/>
          </a:xfrm>
        </p:spPr>
      </p:pic>
    </p:spTree>
    <p:extLst>
      <p:ext uri="{BB962C8B-B14F-4D97-AF65-F5344CB8AC3E}">
        <p14:creationId xmlns:p14="http://schemas.microsoft.com/office/powerpoint/2010/main" val="2609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1" r="58522" b="40196"/>
          <a:stretch/>
        </p:blipFill>
        <p:spPr>
          <a:xfrm>
            <a:off x="6858000" y="-336883"/>
            <a:ext cx="5334000" cy="74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47"/>
            <a:ext cx="9119937" cy="68399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19125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4000" y="0"/>
            <a:ext cx="6858000" cy="6858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2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</TotalTime>
  <Words>160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</vt:lpstr>
      <vt:lpstr>E-locutio: Stitching Styles and Pulling Threads in Electronic Literature</vt:lpstr>
      <vt:lpstr>Elocutio (style)</vt:lpstr>
      <vt:lpstr>Style and choice</vt:lpstr>
      <vt:lpstr>Knight’s Tour (Rudrata)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E-locutio: Stitching Styles and Pulling Threads in Electronic Literature</dc:title>
  <dc:creator>Microsoft Office User</dc:creator>
  <cp:lastModifiedBy>Microsoft Office User</cp:lastModifiedBy>
  <cp:revision>7</cp:revision>
  <dcterms:created xsi:type="dcterms:W3CDTF">2019-07-15T22:07:01Z</dcterms:created>
  <dcterms:modified xsi:type="dcterms:W3CDTF">2019-07-16T08:18:38Z</dcterms:modified>
</cp:coreProperties>
</file>