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hu-HU" sz="4400" spc="-1" strike="noStrike">
                <a:latin typeface="Arial"/>
              </a:rPr>
              <a:t>Címszöveg formátumának szerkesztése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latin typeface="Arial"/>
              </a:rPr>
              <a:t>Vázlatszöveg formátumának szerkesztése</a:t>
            </a:r>
            <a:endParaRPr b="0" lang="hu-H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800" spc="-1" strike="noStrike">
                <a:latin typeface="Arial"/>
              </a:rPr>
              <a:t>Második vázlatszint</a:t>
            </a:r>
            <a:endParaRPr b="0" lang="hu-H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400" spc="-1" strike="noStrike">
                <a:latin typeface="Arial"/>
              </a:rPr>
              <a:t>Harmadik vázlatszint</a:t>
            </a:r>
            <a:endParaRPr b="0" lang="hu-H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000" spc="-1" strike="noStrike">
                <a:latin typeface="Arial"/>
              </a:rPr>
              <a:t>Negyedik vázlatszint</a:t>
            </a:r>
            <a:endParaRPr b="0" lang="hu-H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latin typeface="Arial"/>
              </a:rPr>
              <a:t>Ötödik vázlatszint</a:t>
            </a:r>
            <a:endParaRPr b="0" lang="hu-H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latin typeface="Arial"/>
              </a:rPr>
              <a:t>Hatodik vázlatszint</a:t>
            </a:r>
            <a:endParaRPr b="0" lang="hu-H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latin typeface="Arial"/>
              </a:rPr>
              <a:t>Hetedik vázlatszint</a:t>
            </a:r>
            <a:endParaRPr b="0" lang="hu-HU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hu-HU" sz="1400" spc="-1" strike="noStrike">
                <a:latin typeface="Times New Roman"/>
              </a:rPr>
              <a:t>&lt;dátum/idő&gt;</a:t>
            </a:r>
            <a:endParaRPr b="0" lang="hu-H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hu-HU" sz="1400" spc="-1" strike="noStrike">
                <a:latin typeface="Times New Roman"/>
              </a:rPr>
              <a:t>&lt;élőláb&gt;</a:t>
            </a:r>
            <a:endParaRPr b="0" lang="hu-HU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B8BAD59-610D-4C9E-A032-314B3D241CEF}" type="slidenum">
              <a:rPr b="0" lang="hu-HU" sz="1400" spc="-1" strike="noStrike">
                <a:latin typeface="Times New Roman"/>
              </a:rPr>
              <a:t>&lt;szám&gt;</a:t>
            </a:fld>
            <a:endParaRPr b="0" lang="hu-H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360" y="360"/>
            <a:ext cx="10079640" cy="566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360" y="360"/>
            <a:ext cx="10079640" cy="566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360" y="360"/>
            <a:ext cx="10079640" cy="566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360" y="360"/>
            <a:ext cx="10079640" cy="566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360" y="360"/>
            <a:ext cx="10079640" cy="566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360" y="360"/>
            <a:ext cx="10079640" cy="566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LibreOffice/7.1.0.3$Windows_x86 LibreOffice_project/f6099ecf3d29644b5008cc8f48f42f4a40986e4c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2021-03-03T01:29:32Z</dcterms:created>
  <dc:creator>Dr. Vécsey Richárd Ádám</dc:creator>
  <dc:description/>
  <dc:language>hu</dc:language>
  <cp:lastModifiedBy>Dr. Vécsey Richárd Ádám</cp:lastModifiedBy>
  <dcterms:modified xsi:type="dcterms:W3CDTF">2021-03-03T01:43:16Z</dcterms:modified>
  <cp:revision>2</cp:revision>
  <dc:subject/>
  <dc:title/>
</cp:coreProperties>
</file>