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</p:sldIdLst>
  <p:sldSz cx="159988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9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1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8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1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82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82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98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8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25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9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2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77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7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27CCB-E36C-43BF-96A9-78690A44E218}" type="datetimeFigureOut">
              <a:rPr lang="en-SG" smtClean="0"/>
              <a:t>10/12/2024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2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A1AB2-4504-3920-A757-D316C700A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773" y="855544"/>
            <a:ext cx="6248898" cy="62488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9BA92B-84D2-BCC9-73F9-3F523D6725AA}"/>
              </a:ext>
            </a:extLst>
          </p:cNvPr>
          <p:cNvGrpSpPr/>
          <p:nvPr/>
        </p:nvGrpSpPr>
        <p:grpSpPr>
          <a:xfrm>
            <a:off x="6063626" y="2845471"/>
            <a:ext cx="3871573" cy="3308597"/>
            <a:chOff x="6217461" y="2253002"/>
            <a:chExt cx="3871573" cy="3308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7128662" y="2253002"/>
              <a:ext cx="2537874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EP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BECD52-9FA1-3429-B6D1-7F61FB0DD2D5}"/>
                </a:ext>
              </a:extLst>
            </p:cNvPr>
            <p:cNvSpPr txBox="1"/>
            <p:nvPr/>
          </p:nvSpPr>
          <p:spPr>
            <a:xfrm>
              <a:off x="6217461" y="3514885"/>
              <a:ext cx="3871573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SG" sz="115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One.</a:t>
              </a:r>
              <a:endParaRPr lang="en-SG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7483199" y="5038379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8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0AE60-016A-B2C5-7893-799BDE76C722}"/>
              </a:ext>
            </a:extLst>
          </p:cNvPr>
          <p:cNvGrpSpPr/>
          <p:nvPr/>
        </p:nvGrpSpPr>
        <p:grpSpPr>
          <a:xfrm>
            <a:off x="4846948" y="3330220"/>
            <a:ext cx="6304931" cy="2339101"/>
            <a:chOff x="1347303" y="3476412"/>
            <a:chExt cx="6304931" cy="23391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1347303" y="3476412"/>
              <a:ext cx="6304931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b="1" dirty="0">
                  <a:solidFill>
                    <a:srgbClr val="00BF63"/>
                  </a:solidFill>
                  <a:latin typeface="Georgia" panose="02040502050405020303" pitchFamily="18" charset="0"/>
                </a:rPr>
                <a:t>EP One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4897954" y="5230738"/>
              <a:ext cx="27542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F7A86E-B69A-7083-15DC-BACEB4353059}"/>
                </a:ext>
              </a:extLst>
            </p:cNvPr>
            <p:cNvCxnSpPr/>
            <p:nvPr/>
          </p:nvCxnSpPr>
          <p:spPr>
            <a:xfrm>
              <a:off x="1562100" y="5523125"/>
              <a:ext cx="3086100" cy="0"/>
            </a:xfrm>
            <a:prstGeom prst="line">
              <a:avLst/>
            </a:prstGeom>
            <a:ln w="76200">
              <a:solidFill>
                <a:srgbClr val="00BF63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8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47E1D-FF74-890F-1CAA-7F1E6E4E0D0C}"/>
              </a:ext>
            </a:extLst>
          </p:cNvPr>
          <p:cNvSpPr txBox="1"/>
          <p:nvPr/>
        </p:nvSpPr>
        <p:spPr>
          <a:xfrm>
            <a:off x="114887" y="3330220"/>
            <a:ext cx="15769061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700" b="1" dirty="0">
                <a:solidFill>
                  <a:srgbClr val="00BF63"/>
                </a:solidFill>
                <a:latin typeface="Georgia" panose="02040502050405020303" pitchFamily="18" charset="0"/>
              </a:rPr>
              <a:t>EP One Manpower</a:t>
            </a:r>
          </a:p>
        </p:txBody>
      </p:sp>
    </p:spTree>
    <p:extLst>
      <p:ext uri="{BB962C8B-B14F-4D97-AF65-F5344CB8AC3E}">
        <p14:creationId xmlns:p14="http://schemas.microsoft.com/office/powerpoint/2010/main" val="227764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99B1-9B34-AB2E-E668-E75727E34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gapore Accreditation Council">
            <a:extLst>
              <a:ext uri="{FF2B5EF4-FFF2-40B4-BE49-F238E27FC236}">
                <a16:creationId xmlns:a16="http://schemas.microsoft.com/office/drawing/2014/main" id="{DF008506-1C19-5AA3-6CF6-05AEF0C1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07" y="3724347"/>
            <a:ext cx="33909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- Association of Employment Agencies (Singapore)">
            <a:extLst>
              <a:ext uri="{FF2B5EF4-FFF2-40B4-BE49-F238E27FC236}">
                <a16:creationId xmlns:a16="http://schemas.microsoft.com/office/drawing/2014/main" id="{B46FB75C-58E9-5F3F-C68B-2505ED01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3" y="3445666"/>
            <a:ext cx="2134209" cy="21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M logo">
            <a:extLst>
              <a:ext uri="{FF2B5EF4-FFF2-40B4-BE49-F238E27FC236}">
                <a16:creationId xmlns:a16="http://schemas.microsoft.com/office/drawing/2014/main" id="{3B302C94-864D-2AED-73AB-07629F88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68" y="3907151"/>
            <a:ext cx="2501343" cy="12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onesian Embassy Singapore">
            <a:extLst>
              <a:ext uri="{FF2B5EF4-FFF2-40B4-BE49-F238E27FC236}">
                <a16:creationId xmlns:a16="http://schemas.microsoft.com/office/drawing/2014/main" id="{CE6718E5-C71D-562F-A2EB-28EA7ADC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987" y="3445666"/>
            <a:ext cx="2131952" cy="21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bassy of the Philippines in Singapore | LinkedIn">
            <a:extLst>
              <a:ext uri="{FF2B5EF4-FFF2-40B4-BE49-F238E27FC236}">
                <a16:creationId xmlns:a16="http://schemas.microsoft.com/office/drawing/2014/main" id="{F8738EA2-249F-62C8-0367-F7A99A2E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371" y="3010127"/>
            <a:ext cx="2771463" cy="27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0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Georgia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Yeo</dc:creator>
  <cp:lastModifiedBy>Ivan Yeo</cp:lastModifiedBy>
  <cp:revision>3</cp:revision>
  <dcterms:created xsi:type="dcterms:W3CDTF">2024-09-28T04:40:55Z</dcterms:created>
  <dcterms:modified xsi:type="dcterms:W3CDTF">2024-12-10T09:07:51Z</dcterms:modified>
</cp:coreProperties>
</file>