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  <p:sldId id="259" r:id="rId5"/>
  </p:sldIdLst>
  <p:sldSz cx="159988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9853" y="1472842"/>
            <a:ext cx="11999119" cy="3133172"/>
          </a:xfrm>
        </p:spPr>
        <p:txBody>
          <a:bodyPr anchor="b"/>
          <a:lstStyle>
            <a:lvl1pPr algn="ctr">
              <a:defRPr sz="78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9853" y="4726842"/>
            <a:ext cx="11999119" cy="2172804"/>
          </a:xfrm>
        </p:spPr>
        <p:txBody>
          <a:bodyPr/>
          <a:lstStyle>
            <a:lvl1pPr marL="0" indent="0" algn="ctr">
              <a:buNone/>
              <a:defRPr sz="3149"/>
            </a:lvl1pPr>
            <a:lvl2pPr marL="599938" indent="0" algn="ctr">
              <a:buNone/>
              <a:defRPr sz="2624"/>
            </a:lvl2pPr>
            <a:lvl3pPr marL="1199876" indent="0" algn="ctr">
              <a:buNone/>
              <a:defRPr sz="2362"/>
            </a:lvl3pPr>
            <a:lvl4pPr marL="1799814" indent="0" algn="ctr">
              <a:buNone/>
              <a:defRPr sz="2100"/>
            </a:lvl4pPr>
            <a:lvl5pPr marL="2399751" indent="0" algn="ctr">
              <a:buNone/>
              <a:defRPr sz="2100"/>
            </a:lvl5pPr>
            <a:lvl6pPr marL="2999689" indent="0" algn="ctr">
              <a:buNone/>
              <a:defRPr sz="2100"/>
            </a:lvl6pPr>
            <a:lvl7pPr marL="3599627" indent="0" algn="ctr">
              <a:buNone/>
              <a:defRPr sz="2100"/>
            </a:lvl7pPr>
            <a:lvl8pPr marL="4199565" indent="0" algn="ctr">
              <a:buNone/>
              <a:defRPr sz="2100"/>
            </a:lvl8pPr>
            <a:lvl9pPr marL="4799503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28/1/2025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094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28/1/2025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18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49159" y="479142"/>
            <a:ext cx="3449747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9919" y="479142"/>
            <a:ext cx="10149255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28/1/2025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18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28/1/2025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014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86" y="2243636"/>
            <a:ext cx="13798987" cy="3743557"/>
          </a:xfrm>
        </p:spPr>
        <p:txBody>
          <a:bodyPr anchor="b"/>
          <a:lstStyle>
            <a:lvl1pPr>
              <a:defRPr sz="78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586" y="6022609"/>
            <a:ext cx="13798987" cy="1968648"/>
          </a:xfrm>
        </p:spPr>
        <p:txBody>
          <a:bodyPr/>
          <a:lstStyle>
            <a:lvl1pPr marL="0" indent="0">
              <a:buNone/>
              <a:defRPr sz="3149">
                <a:solidFill>
                  <a:schemeClr val="tx1">
                    <a:tint val="82000"/>
                  </a:schemeClr>
                </a:solidFill>
              </a:defRPr>
            </a:lvl1pPr>
            <a:lvl2pPr marL="599938" indent="0">
              <a:buNone/>
              <a:defRPr sz="2624">
                <a:solidFill>
                  <a:schemeClr val="tx1">
                    <a:tint val="82000"/>
                  </a:schemeClr>
                </a:solidFill>
              </a:defRPr>
            </a:lvl2pPr>
            <a:lvl3pPr marL="1199876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81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7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689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627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56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503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28/1/2025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198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9919" y="2395710"/>
            <a:ext cx="6799501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405" y="2395710"/>
            <a:ext cx="6799501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28/1/2025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81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3" y="479143"/>
            <a:ext cx="13798987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004" y="2206137"/>
            <a:ext cx="6768252" cy="1081194"/>
          </a:xfrm>
        </p:spPr>
        <p:txBody>
          <a:bodyPr anchor="b"/>
          <a:lstStyle>
            <a:lvl1pPr marL="0" indent="0">
              <a:buNone/>
              <a:defRPr sz="3149" b="1"/>
            </a:lvl1pPr>
            <a:lvl2pPr marL="599938" indent="0">
              <a:buNone/>
              <a:defRPr sz="2624" b="1"/>
            </a:lvl2pPr>
            <a:lvl3pPr marL="1199876" indent="0">
              <a:buNone/>
              <a:defRPr sz="2362" b="1"/>
            </a:lvl3pPr>
            <a:lvl4pPr marL="1799814" indent="0">
              <a:buNone/>
              <a:defRPr sz="2100" b="1"/>
            </a:lvl4pPr>
            <a:lvl5pPr marL="2399751" indent="0">
              <a:buNone/>
              <a:defRPr sz="2100" b="1"/>
            </a:lvl5pPr>
            <a:lvl6pPr marL="2999689" indent="0">
              <a:buNone/>
              <a:defRPr sz="2100" b="1"/>
            </a:lvl6pPr>
            <a:lvl7pPr marL="3599627" indent="0">
              <a:buNone/>
              <a:defRPr sz="2100" b="1"/>
            </a:lvl7pPr>
            <a:lvl8pPr marL="4199565" indent="0">
              <a:buNone/>
              <a:defRPr sz="2100" b="1"/>
            </a:lvl8pPr>
            <a:lvl9pPr marL="4799503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004" y="3287331"/>
            <a:ext cx="6768252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99405" y="2206137"/>
            <a:ext cx="6801584" cy="1081194"/>
          </a:xfrm>
        </p:spPr>
        <p:txBody>
          <a:bodyPr anchor="b"/>
          <a:lstStyle>
            <a:lvl1pPr marL="0" indent="0">
              <a:buNone/>
              <a:defRPr sz="3149" b="1"/>
            </a:lvl1pPr>
            <a:lvl2pPr marL="599938" indent="0">
              <a:buNone/>
              <a:defRPr sz="2624" b="1"/>
            </a:lvl2pPr>
            <a:lvl3pPr marL="1199876" indent="0">
              <a:buNone/>
              <a:defRPr sz="2362" b="1"/>
            </a:lvl3pPr>
            <a:lvl4pPr marL="1799814" indent="0">
              <a:buNone/>
              <a:defRPr sz="2100" b="1"/>
            </a:lvl4pPr>
            <a:lvl5pPr marL="2399751" indent="0">
              <a:buNone/>
              <a:defRPr sz="2100" b="1"/>
            </a:lvl5pPr>
            <a:lvl6pPr marL="2999689" indent="0">
              <a:buNone/>
              <a:defRPr sz="2100" b="1"/>
            </a:lvl6pPr>
            <a:lvl7pPr marL="3599627" indent="0">
              <a:buNone/>
              <a:defRPr sz="2100" b="1"/>
            </a:lvl7pPr>
            <a:lvl8pPr marL="4199565" indent="0">
              <a:buNone/>
              <a:defRPr sz="2100" b="1"/>
            </a:lvl8pPr>
            <a:lvl9pPr marL="4799503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99405" y="3287331"/>
            <a:ext cx="6801584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28/1/2025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425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28/1/2025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995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28/1/2025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621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4" y="599969"/>
            <a:ext cx="51600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1585" y="1295767"/>
            <a:ext cx="8099405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49"/>
            </a:lvl3pPr>
            <a:lvl4pPr>
              <a:defRPr sz="2624"/>
            </a:lvl4pPr>
            <a:lvl5pPr>
              <a:defRPr sz="2624"/>
            </a:lvl5pPr>
            <a:lvl6pPr>
              <a:defRPr sz="2624"/>
            </a:lvl6pPr>
            <a:lvl7pPr>
              <a:defRPr sz="2624"/>
            </a:lvl7pPr>
            <a:lvl8pPr>
              <a:defRPr sz="2624"/>
            </a:lvl8pPr>
            <a:lvl9pPr>
              <a:defRPr sz="26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004" y="2699862"/>
            <a:ext cx="51600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38" indent="0">
              <a:buNone/>
              <a:defRPr sz="1837"/>
            </a:lvl2pPr>
            <a:lvl3pPr marL="1199876" indent="0">
              <a:buNone/>
              <a:defRPr sz="1575"/>
            </a:lvl3pPr>
            <a:lvl4pPr marL="1799814" indent="0">
              <a:buNone/>
              <a:defRPr sz="1312"/>
            </a:lvl4pPr>
            <a:lvl5pPr marL="2399751" indent="0">
              <a:buNone/>
              <a:defRPr sz="1312"/>
            </a:lvl5pPr>
            <a:lvl6pPr marL="2999689" indent="0">
              <a:buNone/>
              <a:defRPr sz="1312"/>
            </a:lvl6pPr>
            <a:lvl7pPr marL="3599627" indent="0">
              <a:buNone/>
              <a:defRPr sz="1312"/>
            </a:lvl7pPr>
            <a:lvl8pPr marL="4199565" indent="0">
              <a:buNone/>
              <a:defRPr sz="1312"/>
            </a:lvl8pPr>
            <a:lvl9pPr marL="4799503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28/1/2025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577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04" y="599969"/>
            <a:ext cx="51600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1585" y="1295767"/>
            <a:ext cx="8099405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38" indent="0">
              <a:buNone/>
              <a:defRPr sz="3674"/>
            </a:lvl2pPr>
            <a:lvl3pPr marL="1199876" indent="0">
              <a:buNone/>
              <a:defRPr sz="3149"/>
            </a:lvl3pPr>
            <a:lvl4pPr marL="1799814" indent="0">
              <a:buNone/>
              <a:defRPr sz="2624"/>
            </a:lvl4pPr>
            <a:lvl5pPr marL="2399751" indent="0">
              <a:buNone/>
              <a:defRPr sz="2624"/>
            </a:lvl5pPr>
            <a:lvl6pPr marL="2999689" indent="0">
              <a:buNone/>
              <a:defRPr sz="2624"/>
            </a:lvl6pPr>
            <a:lvl7pPr marL="3599627" indent="0">
              <a:buNone/>
              <a:defRPr sz="2624"/>
            </a:lvl7pPr>
            <a:lvl8pPr marL="4199565" indent="0">
              <a:buNone/>
              <a:defRPr sz="2624"/>
            </a:lvl8pPr>
            <a:lvl9pPr marL="4799503" indent="0">
              <a:buNone/>
              <a:defRPr sz="26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2004" y="2699862"/>
            <a:ext cx="51600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38" indent="0">
              <a:buNone/>
              <a:defRPr sz="1837"/>
            </a:lvl2pPr>
            <a:lvl3pPr marL="1199876" indent="0">
              <a:buNone/>
              <a:defRPr sz="1575"/>
            </a:lvl3pPr>
            <a:lvl4pPr marL="1799814" indent="0">
              <a:buNone/>
              <a:defRPr sz="1312"/>
            </a:lvl4pPr>
            <a:lvl5pPr marL="2399751" indent="0">
              <a:buNone/>
              <a:defRPr sz="1312"/>
            </a:lvl5pPr>
            <a:lvl6pPr marL="2999689" indent="0">
              <a:buNone/>
              <a:defRPr sz="1312"/>
            </a:lvl6pPr>
            <a:lvl7pPr marL="3599627" indent="0">
              <a:buNone/>
              <a:defRPr sz="1312"/>
            </a:lvl7pPr>
            <a:lvl8pPr marL="4199565" indent="0">
              <a:buNone/>
              <a:defRPr sz="1312"/>
            </a:lvl8pPr>
            <a:lvl9pPr marL="4799503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7CCB-E36C-43BF-96A9-78690A44E218}" type="datetimeFigureOut">
              <a:rPr lang="en-SG" smtClean="0"/>
              <a:t>28/1/2025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376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9919" y="479143"/>
            <a:ext cx="13798987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919" y="2395710"/>
            <a:ext cx="13798987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9919" y="8341239"/>
            <a:ext cx="35997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527CCB-E36C-43BF-96A9-78690A44E218}" type="datetimeFigureOut">
              <a:rPr lang="en-SG" smtClean="0"/>
              <a:t>28/1/2025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99611" y="8341239"/>
            <a:ext cx="539960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9170" y="8341239"/>
            <a:ext cx="359973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772D33-A6CF-4619-89E4-E638477EDC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27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876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69" indent="-299969" algn="l" defTabSz="1199876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07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49" kern="1200">
          <a:solidFill>
            <a:schemeClr val="tx1"/>
          </a:solidFill>
          <a:latin typeface="+mn-lt"/>
          <a:ea typeface="+mn-ea"/>
          <a:cs typeface="+mn-cs"/>
        </a:defRPr>
      </a:lvl2pPr>
      <a:lvl3pPr marL="1499845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4" kern="1200">
          <a:solidFill>
            <a:schemeClr val="tx1"/>
          </a:solidFill>
          <a:latin typeface="+mn-lt"/>
          <a:ea typeface="+mn-ea"/>
          <a:cs typeface="+mn-cs"/>
        </a:defRPr>
      </a:lvl3pPr>
      <a:lvl4pPr marL="2099782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720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658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596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534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472" indent="-299969" algn="l" defTabSz="1199876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38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876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814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751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689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627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565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503" algn="l" defTabSz="1199876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4A1AB2-4504-3920-A757-D316C700A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773" y="855544"/>
            <a:ext cx="6248898" cy="624889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49BA92B-84D2-BCC9-73F9-3F523D6725AA}"/>
              </a:ext>
            </a:extLst>
          </p:cNvPr>
          <p:cNvGrpSpPr/>
          <p:nvPr/>
        </p:nvGrpSpPr>
        <p:grpSpPr>
          <a:xfrm>
            <a:off x="6063626" y="2845471"/>
            <a:ext cx="3871573" cy="3308597"/>
            <a:chOff x="6217461" y="2253002"/>
            <a:chExt cx="3871573" cy="330859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447E1D-FF74-890F-1CAA-7F1E6E4E0D0C}"/>
                </a:ext>
              </a:extLst>
            </p:cNvPr>
            <p:cNvSpPr txBox="1"/>
            <p:nvPr/>
          </p:nvSpPr>
          <p:spPr>
            <a:xfrm>
              <a:off x="7128662" y="2253002"/>
              <a:ext cx="2537874" cy="2046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2700" dirty="0">
                  <a:solidFill>
                    <a:srgbClr val="00BF63"/>
                  </a:solidFill>
                  <a:latin typeface="Arial Black" panose="020B0A04020102020204" pitchFamily="34" charset="0"/>
                  <a:ea typeface="Segoe UI Black" panose="020B0A02040204020203" pitchFamily="34" charset="0"/>
                </a:rPr>
                <a:t>EP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8BECD52-9FA1-3429-B6D1-7F61FB0DD2D5}"/>
                </a:ext>
              </a:extLst>
            </p:cNvPr>
            <p:cNvSpPr txBox="1"/>
            <p:nvPr/>
          </p:nvSpPr>
          <p:spPr>
            <a:xfrm>
              <a:off x="6217461" y="3514885"/>
              <a:ext cx="3871573" cy="18620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SG" sz="11500" dirty="0">
                  <a:solidFill>
                    <a:srgbClr val="00BF63"/>
                  </a:solidFill>
                  <a:latin typeface="Arial Black" panose="020B0A04020102020204" pitchFamily="34" charset="0"/>
                  <a:ea typeface="Segoe UI Black" panose="020B0A02040204020203" pitchFamily="34" charset="0"/>
                </a:rPr>
                <a:t>One.</a:t>
              </a:r>
              <a:endParaRPr lang="en-SG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DC2ED7-8053-03C2-1647-B5752EA3A581}"/>
                </a:ext>
              </a:extLst>
            </p:cNvPr>
            <p:cNvSpPr txBox="1"/>
            <p:nvPr/>
          </p:nvSpPr>
          <p:spPr>
            <a:xfrm>
              <a:off x="7483199" y="5038379"/>
              <a:ext cx="2440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800" i="1" dirty="0">
                  <a:solidFill>
                    <a:srgbClr val="00BF6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oppins" panose="00000500000000000000" pitchFamily="2" charset="0"/>
                </a:rPr>
                <a:t>MANPOWER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86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BF0AE60-016A-B2C5-7893-799BDE76C722}"/>
              </a:ext>
            </a:extLst>
          </p:cNvPr>
          <p:cNvGrpSpPr/>
          <p:nvPr/>
        </p:nvGrpSpPr>
        <p:grpSpPr>
          <a:xfrm>
            <a:off x="4846948" y="3330220"/>
            <a:ext cx="6304931" cy="2339101"/>
            <a:chOff x="1347303" y="3476412"/>
            <a:chExt cx="6304931" cy="23391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447E1D-FF74-890F-1CAA-7F1E6E4E0D0C}"/>
                </a:ext>
              </a:extLst>
            </p:cNvPr>
            <p:cNvSpPr txBox="1"/>
            <p:nvPr/>
          </p:nvSpPr>
          <p:spPr>
            <a:xfrm>
              <a:off x="1347303" y="3476412"/>
              <a:ext cx="6304931" cy="20467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2700" b="1" dirty="0">
                  <a:solidFill>
                    <a:srgbClr val="00BF63"/>
                  </a:solidFill>
                  <a:latin typeface="Georgia" panose="02040502050405020303" pitchFamily="18" charset="0"/>
                </a:rPr>
                <a:t>EP One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DC2ED7-8053-03C2-1647-B5752EA3A581}"/>
                </a:ext>
              </a:extLst>
            </p:cNvPr>
            <p:cNvSpPr txBox="1"/>
            <p:nvPr/>
          </p:nvSpPr>
          <p:spPr>
            <a:xfrm>
              <a:off x="4897954" y="5230738"/>
              <a:ext cx="27542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3200" dirty="0">
                  <a:solidFill>
                    <a:srgbClr val="00BF63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Poppins" panose="00000500000000000000" pitchFamily="2" charset="0"/>
                </a:rPr>
                <a:t>MANPOWER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F7A86E-B69A-7083-15DC-BACEB4353059}"/>
                </a:ext>
              </a:extLst>
            </p:cNvPr>
            <p:cNvCxnSpPr/>
            <p:nvPr/>
          </p:nvCxnSpPr>
          <p:spPr>
            <a:xfrm>
              <a:off x="1562100" y="5523125"/>
              <a:ext cx="3086100" cy="0"/>
            </a:xfrm>
            <a:prstGeom prst="line">
              <a:avLst/>
            </a:prstGeom>
            <a:ln w="76200">
              <a:solidFill>
                <a:srgbClr val="00BF63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780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447E1D-FF74-890F-1CAA-7F1E6E4E0D0C}"/>
              </a:ext>
            </a:extLst>
          </p:cNvPr>
          <p:cNvSpPr txBox="1"/>
          <p:nvPr/>
        </p:nvSpPr>
        <p:spPr>
          <a:xfrm>
            <a:off x="114887" y="3330220"/>
            <a:ext cx="15769061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700" b="1" dirty="0">
                <a:solidFill>
                  <a:srgbClr val="00BF63"/>
                </a:solidFill>
                <a:latin typeface="Georgia" panose="02040502050405020303" pitchFamily="18" charset="0"/>
              </a:rPr>
              <a:t>EP One Manpower</a:t>
            </a:r>
          </a:p>
        </p:txBody>
      </p:sp>
    </p:spTree>
    <p:extLst>
      <p:ext uri="{BB962C8B-B14F-4D97-AF65-F5344CB8AC3E}">
        <p14:creationId xmlns:p14="http://schemas.microsoft.com/office/powerpoint/2010/main" val="227764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099B1-9B34-AB2E-E668-E75727E34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me - Association of Employment Agencies (Singapore)">
            <a:extLst>
              <a:ext uri="{FF2B5EF4-FFF2-40B4-BE49-F238E27FC236}">
                <a16:creationId xmlns:a16="http://schemas.microsoft.com/office/drawing/2014/main" id="{B46FB75C-58E9-5F3F-C68B-2505ED017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831" y="3445666"/>
            <a:ext cx="2134209" cy="213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donesian Embassy Singapore">
            <a:extLst>
              <a:ext uri="{FF2B5EF4-FFF2-40B4-BE49-F238E27FC236}">
                <a16:creationId xmlns:a16="http://schemas.microsoft.com/office/drawing/2014/main" id="{CE6718E5-C71D-562F-A2EB-28EA7ADC0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436" y="3445667"/>
            <a:ext cx="2131952" cy="213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mbassy of the Philippines in Singapore | LinkedIn">
            <a:extLst>
              <a:ext uri="{FF2B5EF4-FFF2-40B4-BE49-F238E27FC236}">
                <a16:creationId xmlns:a16="http://schemas.microsoft.com/office/drawing/2014/main" id="{F8738EA2-249F-62C8-0367-F7A99A2E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531" y="3114037"/>
            <a:ext cx="2771463" cy="277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20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10</Words>
  <Application>Microsoft Office PowerPoint</Application>
  <PresentationFormat>Custom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Arial Black</vt:lpstr>
      <vt:lpstr>Georgia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Yeo</dc:creator>
  <cp:lastModifiedBy>Ivan Yeo</cp:lastModifiedBy>
  <cp:revision>5</cp:revision>
  <dcterms:created xsi:type="dcterms:W3CDTF">2024-09-28T04:40:55Z</dcterms:created>
  <dcterms:modified xsi:type="dcterms:W3CDTF">2025-01-28T01:58:59Z</dcterms:modified>
</cp:coreProperties>
</file>