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313" r:id="rId6"/>
    <p:sldId id="314" r:id="rId7"/>
    <p:sldId id="316" r:id="rId8"/>
    <p:sldId id="266" r:id="rId9"/>
    <p:sldId id="318" r:id="rId10"/>
    <p:sldId id="263" r:id="rId11"/>
    <p:sldId id="315" r:id="rId12"/>
    <p:sldId id="317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hakra Petch Medium" panose="020B0604020202020204" charset="-34"/>
      <p:regular r:id="rId16"/>
      <p:bold r:id="rId17"/>
      <p:italic r:id="rId18"/>
      <p:boldItalic r:id="rId19"/>
    </p:embeddedFont>
    <p:embeddedFont>
      <p:font typeface="Fira Code" panose="020B0809050000020004" pitchFamily="49" charset="0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  <a:srgbClr val="9B9B9B"/>
    <a:srgbClr val="717171"/>
    <a:srgbClr val="56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87D263-E01A-472E-9FE4-E54D33FF526A}">
  <a:tblStyle styleId="{C287D263-E01A-472E-9FE4-E54D33FF5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FA273B-5C03-4631-A81B-257BA2C9DA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F33EA-721D-40CE-96F9-C93145D2CAE7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COVID-19 Dataset from OWID</a:t>
          </a:r>
        </a:p>
      </dgm:t>
    </dgm:pt>
    <dgm:pt modelId="{0A0B0524-7319-4B0C-8D4A-110CE80DD285}" type="parTrans" cxnId="{ACFEF839-0847-4354-BC51-795E38E5156C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AB1D470C-B60F-403D-B52C-4F8323B96B1B}" type="sibTrans" cxnId="{ACFEF839-0847-4354-BC51-795E38E5156C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8AA3E7EA-06CA-4E06-913F-36A5F30D5FA6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Automatically updated on a daily basis</a:t>
          </a:r>
        </a:p>
      </dgm:t>
    </dgm:pt>
    <dgm:pt modelId="{BD183478-37D3-461D-80C6-B6FD29861B99}" type="parTrans" cxnId="{8D62857B-DC7B-45ED-8D6D-143F6CB17EF6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59BB0D89-CF43-4B58-B1CF-AD41F54BE44E}" type="sibTrans" cxnId="{8D62857B-DC7B-45ED-8D6D-143F6CB17EF6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80CCE0D0-9847-4611-A879-35374D0EB822}">
      <dgm:prSet phldrT="[Text]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eg; Date, Country, New Covid Cases, Stringency Index, New Death and Population  </a:t>
          </a:r>
        </a:p>
      </dgm:t>
    </dgm:pt>
    <dgm:pt modelId="{ED0734C6-1FCA-476E-A215-3ACCEAE71A39}" type="parTrans" cxnId="{4408C248-A717-4852-85E4-0DBF303B7362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ACDCF644-CAD6-47EC-B44E-B4A86EE1DEBA}" type="sibTrans" cxnId="{4408C248-A717-4852-85E4-0DBF303B7362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73285B59-972A-4594-8A9D-D5D50453115F}" type="pres">
      <dgm:prSet presAssocID="{63FA273B-5C03-4631-A81B-257BA2C9DA13}" presName="Name0" presStyleCnt="0">
        <dgm:presLayoutVars>
          <dgm:chMax val="7"/>
          <dgm:chPref val="7"/>
          <dgm:dir/>
        </dgm:presLayoutVars>
      </dgm:prSet>
      <dgm:spPr/>
    </dgm:pt>
    <dgm:pt modelId="{2096721A-EDF8-4BB9-B219-860114320086}" type="pres">
      <dgm:prSet presAssocID="{63FA273B-5C03-4631-A81B-257BA2C9DA13}" presName="Name1" presStyleCnt="0"/>
      <dgm:spPr/>
    </dgm:pt>
    <dgm:pt modelId="{95E21D70-3428-450F-9AF6-74D9A8563223}" type="pres">
      <dgm:prSet presAssocID="{63FA273B-5C03-4631-A81B-257BA2C9DA13}" presName="cycle" presStyleCnt="0"/>
      <dgm:spPr/>
    </dgm:pt>
    <dgm:pt modelId="{4975C295-C1E7-482C-924E-CB5459EEAE69}" type="pres">
      <dgm:prSet presAssocID="{63FA273B-5C03-4631-A81B-257BA2C9DA13}" presName="srcNode" presStyleLbl="node1" presStyleIdx="0" presStyleCnt="3"/>
      <dgm:spPr/>
    </dgm:pt>
    <dgm:pt modelId="{F7DDAAE2-5BD5-4DC7-9A91-876C8E4C9E36}" type="pres">
      <dgm:prSet presAssocID="{63FA273B-5C03-4631-A81B-257BA2C9DA13}" presName="conn" presStyleLbl="parChTrans1D2" presStyleIdx="0" presStyleCnt="1"/>
      <dgm:spPr/>
    </dgm:pt>
    <dgm:pt modelId="{BA2EA955-9077-49A5-84C4-7A001323042D}" type="pres">
      <dgm:prSet presAssocID="{63FA273B-5C03-4631-A81B-257BA2C9DA13}" presName="extraNode" presStyleLbl="node1" presStyleIdx="0" presStyleCnt="3"/>
      <dgm:spPr/>
    </dgm:pt>
    <dgm:pt modelId="{D69F9F2C-55BE-4B83-8021-19446B670E37}" type="pres">
      <dgm:prSet presAssocID="{63FA273B-5C03-4631-A81B-257BA2C9DA13}" presName="dstNode" presStyleLbl="node1" presStyleIdx="0" presStyleCnt="3"/>
      <dgm:spPr/>
    </dgm:pt>
    <dgm:pt modelId="{635F282F-A077-469B-9045-A039562B428D}" type="pres">
      <dgm:prSet presAssocID="{60CF33EA-721D-40CE-96F9-C93145D2CAE7}" presName="text_1" presStyleLbl="node1" presStyleIdx="0" presStyleCnt="3">
        <dgm:presLayoutVars>
          <dgm:bulletEnabled val="1"/>
        </dgm:presLayoutVars>
      </dgm:prSet>
      <dgm:spPr/>
    </dgm:pt>
    <dgm:pt modelId="{283B4011-2CA7-4135-B164-0B7F47AD2F62}" type="pres">
      <dgm:prSet presAssocID="{60CF33EA-721D-40CE-96F9-C93145D2CAE7}" presName="accent_1" presStyleCnt="0"/>
      <dgm:spPr/>
    </dgm:pt>
    <dgm:pt modelId="{CBAF7F0B-6059-4C95-80C3-0C431DC01045}" type="pres">
      <dgm:prSet presAssocID="{60CF33EA-721D-40CE-96F9-C93145D2CAE7}" presName="accentRepeatNode" presStyleLbl="solidFgAcc1" presStyleIdx="0" presStyleCnt="3"/>
      <dgm:spPr/>
    </dgm:pt>
    <dgm:pt modelId="{8E93B149-3BEC-4416-83F3-492D58B75354}" type="pres">
      <dgm:prSet presAssocID="{8AA3E7EA-06CA-4E06-913F-36A5F30D5FA6}" presName="text_2" presStyleLbl="node1" presStyleIdx="1" presStyleCnt="3">
        <dgm:presLayoutVars>
          <dgm:bulletEnabled val="1"/>
        </dgm:presLayoutVars>
      </dgm:prSet>
      <dgm:spPr/>
    </dgm:pt>
    <dgm:pt modelId="{D139B5DD-416E-4A2B-B217-3587006293B0}" type="pres">
      <dgm:prSet presAssocID="{8AA3E7EA-06CA-4E06-913F-36A5F30D5FA6}" presName="accent_2" presStyleCnt="0"/>
      <dgm:spPr/>
    </dgm:pt>
    <dgm:pt modelId="{C5D92AC8-3D4A-47DF-B00E-7B6FA2B48EB5}" type="pres">
      <dgm:prSet presAssocID="{8AA3E7EA-06CA-4E06-913F-36A5F30D5FA6}" presName="accentRepeatNode" presStyleLbl="solidFgAcc1" presStyleIdx="1" presStyleCnt="3"/>
      <dgm:spPr/>
    </dgm:pt>
    <dgm:pt modelId="{B3A7A602-ABA3-405B-87F6-EB4FB0F30C35}" type="pres">
      <dgm:prSet presAssocID="{80CCE0D0-9847-4611-A879-35374D0EB822}" presName="text_3" presStyleLbl="node1" presStyleIdx="2" presStyleCnt="3">
        <dgm:presLayoutVars>
          <dgm:bulletEnabled val="1"/>
        </dgm:presLayoutVars>
      </dgm:prSet>
      <dgm:spPr/>
    </dgm:pt>
    <dgm:pt modelId="{7E3A2A7C-1CF4-4DFE-BE22-392D37B0B301}" type="pres">
      <dgm:prSet presAssocID="{80CCE0D0-9847-4611-A879-35374D0EB822}" presName="accent_3" presStyleCnt="0"/>
      <dgm:spPr/>
    </dgm:pt>
    <dgm:pt modelId="{1FC393B8-6C42-4263-93FF-CE97FB13A92C}" type="pres">
      <dgm:prSet presAssocID="{80CCE0D0-9847-4611-A879-35374D0EB822}" presName="accentRepeatNode" presStyleLbl="solidFgAcc1" presStyleIdx="2" presStyleCnt="3"/>
      <dgm:spPr/>
    </dgm:pt>
  </dgm:ptLst>
  <dgm:cxnLst>
    <dgm:cxn modelId="{F90BB011-2019-4D29-AF9B-4FA9309083AE}" type="presOf" srcId="{60CF33EA-721D-40CE-96F9-C93145D2CAE7}" destId="{635F282F-A077-469B-9045-A039562B428D}" srcOrd="0" destOrd="0" presId="urn:microsoft.com/office/officeart/2008/layout/VerticalCurvedList"/>
    <dgm:cxn modelId="{3BA2F227-90D5-42A6-A6B0-BF697589D17B}" type="presOf" srcId="{AB1D470C-B60F-403D-B52C-4F8323B96B1B}" destId="{F7DDAAE2-5BD5-4DC7-9A91-876C8E4C9E36}" srcOrd="0" destOrd="0" presId="urn:microsoft.com/office/officeart/2008/layout/VerticalCurvedList"/>
    <dgm:cxn modelId="{ACFEF839-0847-4354-BC51-795E38E5156C}" srcId="{63FA273B-5C03-4631-A81B-257BA2C9DA13}" destId="{60CF33EA-721D-40CE-96F9-C93145D2CAE7}" srcOrd="0" destOrd="0" parTransId="{0A0B0524-7319-4B0C-8D4A-110CE80DD285}" sibTransId="{AB1D470C-B60F-403D-B52C-4F8323B96B1B}"/>
    <dgm:cxn modelId="{96D5BE5E-E245-49FC-8770-C3A011007B34}" type="presOf" srcId="{8AA3E7EA-06CA-4E06-913F-36A5F30D5FA6}" destId="{8E93B149-3BEC-4416-83F3-492D58B75354}" srcOrd="0" destOrd="0" presId="urn:microsoft.com/office/officeart/2008/layout/VerticalCurvedList"/>
    <dgm:cxn modelId="{4408C248-A717-4852-85E4-0DBF303B7362}" srcId="{63FA273B-5C03-4631-A81B-257BA2C9DA13}" destId="{80CCE0D0-9847-4611-A879-35374D0EB822}" srcOrd="2" destOrd="0" parTransId="{ED0734C6-1FCA-476E-A215-3ACCEAE71A39}" sibTransId="{ACDCF644-CAD6-47EC-B44E-B4A86EE1DEBA}"/>
    <dgm:cxn modelId="{8D62857B-DC7B-45ED-8D6D-143F6CB17EF6}" srcId="{63FA273B-5C03-4631-A81B-257BA2C9DA13}" destId="{8AA3E7EA-06CA-4E06-913F-36A5F30D5FA6}" srcOrd="1" destOrd="0" parTransId="{BD183478-37D3-461D-80C6-B6FD29861B99}" sibTransId="{59BB0D89-CF43-4B58-B1CF-AD41F54BE44E}"/>
    <dgm:cxn modelId="{64373082-F2E7-433F-8E97-1FA0A119F431}" type="presOf" srcId="{80CCE0D0-9847-4611-A879-35374D0EB822}" destId="{B3A7A602-ABA3-405B-87F6-EB4FB0F30C35}" srcOrd="0" destOrd="0" presId="urn:microsoft.com/office/officeart/2008/layout/VerticalCurvedList"/>
    <dgm:cxn modelId="{EB2457A0-EB66-42A9-B810-6BB914E79054}" type="presOf" srcId="{63FA273B-5C03-4631-A81B-257BA2C9DA13}" destId="{73285B59-972A-4594-8A9D-D5D50453115F}" srcOrd="0" destOrd="0" presId="urn:microsoft.com/office/officeart/2008/layout/VerticalCurvedList"/>
    <dgm:cxn modelId="{5997CD6B-5C70-4774-B698-699C6D579031}" type="presParOf" srcId="{73285B59-972A-4594-8A9D-D5D50453115F}" destId="{2096721A-EDF8-4BB9-B219-860114320086}" srcOrd="0" destOrd="0" presId="urn:microsoft.com/office/officeart/2008/layout/VerticalCurvedList"/>
    <dgm:cxn modelId="{917EC530-165A-4236-BA7D-4716BEBA2DC7}" type="presParOf" srcId="{2096721A-EDF8-4BB9-B219-860114320086}" destId="{95E21D70-3428-450F-9AF6-74D9A8563223}" srcOrd="0" destOrd="0" presId="urn:microsoft.com/office/officeart/2008/layout/VerticalCurvedList"/>
    <dgm:cxn modelId="{95E7FC0B-FF09-4DDA-A4DE-1998FE9FCC80}" type="presParOf" srcId="{95E21D70-3428-450F-9AF6-74D9A8563223}" destId="{4975C295-C1E7-482C-924E-CB5459EEAE69}" srcOrd="0" destOrd="0" presId="urn:microsoft.com/office/officeart/2008/layout/VerticalCurvedList"/>
    <dgm:cxn modelId="{79EC938A-3E92-4B1A-80AD-611362FF1EE1}" type="presParOf" srcId="{95E21D70-3428-450F-9AF6-74D9A8563223}" destId="{F7DDAAE2-5BD5-4DC7-9A91-876C8E4C9E36}" srcOrd="1" destOrd="0" presId="urn:microsoft.com/office/officeart/2008/layout/VerticalCurvedList"/>
    <dgm:cxn modelId="{21CAF7A1-A87C-4BF0-951A-11A13A367F7B}" type="presParOf" srcId="{95E21D70-3428-450F-9AF6-74D9A8563223}" destId="{BA2EA955-9077-49A5-84C4-7A001323042D}" srcOrd="2" destOrd="0" presId="urn:microsoft.com/office/officeart/2008/layout/VerticalCurvedList"/>
    <dgm:cxn modelId="{FE2A10CB-C36E-4B37-9979-12A62B7C456B}" type="presParOf" srcId="{95E21D70-3428-450F-9AF6-74D9A8563223}" destId="{D69F9F2C-55BE-4B83-8021-19446B670E37}" srcOrd="3" destOrd="0" presId="urn:microsoft.com/office/officeart/2008/layout/VerticalCurvedList"/>
    <dgm:cxn modelId="{65124763-C64B-4D23-956F-7B63C456071E}" type="presParOf" srcId="{2096721A-EDF8-4BB9-B219-860114320086}" destId="{635F282F-A077-469B-9045-A039562B428D}" srcOrd="1" destOrd="0" presId="urn:microsoft.com/office/officeart/2008/layout/VerticalCurvedList"/>
    <dgm:cxn modelId="{85D72B2B-B7BB-4EB2-B31C-16ABE4C8B7F8}" type="presParOf" srcId="{2096721A-EDF8-4BB9-B219-860114320086}" destId="{283B4011-2CA7-4135-B164-0B7F47AD2F62}" srcOrd="2" destOrd="0" presId="urn:microsoft.com/office/officeart/2008/layout/VerticalCurvedList"/>
    <dgm:cxn modelId="{EDFD7F42-BFAF-4211-9CAF-CAA35EB45EBD}" type="presParOf" srcId="{283B4011-2CA7-4135-B164-0B7F47AD2F62}" destId="{CBAF7F0B-6059-4C95-80C3-0C431DC01045}" srcOrd="0" destOrd="0" presId="urn:microsoft.com/office/officeart/2008/layout/VerticalCurvedList"/>
    <dgm:cxn modelId="{9AEECC6D-3E7F-469A-AAD4-E99FC3157FEE}" type="presParOf" srcId="{2096721A-EDF8-4BB9-B219-860114320086}" destId="{8E93B149-3BEC-4416-83F3-492D58B75354}" srcOrd="3" destOrd="0" presId="urn:microsoft.com/office/officeart/2008/layout/VerticalCurvedList"/>
    <dgm:cxn modelId="{B344A1E2-3767-489E-A671-6C090BC0A1FB}" type="presParOf" srcId="{2096721A-EDF8-4BB9-B219-860114320086}" destId="{D139B5DD-416E-4A2B-B217-3587006293B0}" srcOrd="4" destOrd="0" presId="urn:microsoft.com/office/officeart/2008/layout/VerticalCurvedList"/>
    <dgm:cxn modelId="{43FE89F1-D03F-4245-A7C7-7424AF6EB881}" type="presParOf" srcId="{D139B5DD-416E-4A2B-B217-3587006293B0}" destId="{C5D92AC8-3D4A-47DF-B00E-7B6FA2B48EB5}" srcOrd="0" destOrd="0" presId="urn:microsoft.com/office/officeart/2008/layout/VerticalCurvedList"/>
    <dgm:cxn modelId="{FD660EA3-A364-4EA2-B250-CFEA3D515048}" type="presParOf" srcId="{2096721A-EDF8-4BB9-B219-860114320086}" destId="{B3A7A602-ABA3-405B-87F6-EB4FB0F30C35}" srcOrd="5" destOrd="0" presId="urn:microsoft.com/office/officeart/2008/layout/VerticalCurvedList"/>
    <dgm:cxn modelId="{830853D7-7484-435C-AE7C-C5E0AF345D83}" type="presParOf" srcId="{2096721A-EDF8-4BB9-B219-860114320086}" destId="{7E3A2A7C-1CF4-4DFE-BE22-392D37B0B301}" srcOrd="6" destOrd="0" presId="urn:microsoft.com/office/officeart/2008/layout/VerticalCurvedList"/>
    <dgm:cxn modelId="{3F6E16DF-A807-4E2A-A86B-CE6BD74A427E}" type="presParOf" srcId="{7E3A2A7C-1CF4-4DFE-BE22-392D37B0B301}" destId="{1FC393B8-6C42-4263-93FF-CE97FB13A9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>
        <a:xfrm>
          <a:off x="3916" y="0"/>
          <a:ext cx="1712466" cy="18105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Ideation of Topic</a:t>
          </a:r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814FBD6B-E8B9-4A8A-99A6-3C744024F994}">
      <dgm:prSet phldrT="[Text]"/>
      <dgm:spPr>
        <a:xfrm>
          <a:off x="1802006" y="2715768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Haiqal, Natasha, Magdalene</a:t>
          </a:r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30E7E69C-CFDD-4141-8033-E02187194337}">
      <dgm:prSet phldrT="[Text]"/>
      <dgm:spPr>
        <a:xfrm>
          <a:off x="3600095" y="0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Back- end (Data Cleaning and Processing)</a:t>
          </a:r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58E0917B-7C9B-4987-80F4-1B70ACE949A4}">
      <dgm:prSet phldrT="[Text]"/>
      <dgm:spPr>
        <a:xfrm>
          <a:off x="3600095" y="0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</a:t>
          </a:r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70FC1ADB-F403-4C8D-9765-CD47B92C50B7}">
      <dgm:prSet phldrT="[Text]"/>
      <dgm:spPr>
        <a:xfrm>
          <a:off x="5398184" y="2715768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Front- end (Design and Development)</a:t>
          </a:r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309755A1-CC05-44A2-9B1C-44B820106082}">
      <dgm:prSet phldrT="[Text]"/>
      <dgm:spPr>
        <a:xfrm>
          <a:off x="5398184" y="2715768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Natasha</a:t>
          </a:r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0A5B6C51-D9EE-4E10-8666-D2A1A5D83D07}">
      <dgm:prSet phldrT="[Text]"/>
      <dgm:spPr>
        <a:xfrm>
          <a:off x="7196274" y="0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Front- end (Graph Loading)</a:t>
          </a:r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C2FA0BAB-FDC3-4AE0-86F6-722946E72E0B}">
      <dgm:prSet phldrT="[Text]"/>
      <dgm:spPr>
        <a:xfrm>
          <a:off x="3916" y="0"/>
          <a:ext cx="1712466" cy="1810512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Haiqal, Natasha, Magdalene</a:t>
          </a:r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1C0E0690-0D28-498A-9713-AAA00D9F988C}">
      <dgm:prSet phldrT="[Text]"/>
      <dgm:spPr>
        <a:xfrm>
          <a:off x="1802006" y="2715768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Finalizing visual charts and story</a:t>
          </a:r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>
            <a:solidFill>
              <a:schemeClr val="tx1"/>
            </a:solidFill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2079C97A-AFD7-4E89-A2B2-D93FA5405C07}">
      <dgm:prSet phldrT="[Text]"/>
      <dgm:spPr>
        <a:xfrm>
          <a:off x="7196274" y="0"/>
          <a:ext cx="1712466" cy="1810512"/>
        </a:xfrm>
        <a:noFill/>
        <a:ln>
          <a:noFill/>
        </a:ln>
        <a:effectLst/>
      </dgm:spPr>
      <dgm:t>
        <a:bodyPr/>
        <a:lstStyle/>
        <a:p>
          <a:pPr>
            <a:buChar char="•"/>
          </a:pPr>
          <a:r>
            <a:rPr lang="en-US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Haiqal, Magdalene</a:t>
          </a:r>
        </a:p>
      </dgm:t>
    </dgm:pt>
    <dgm:pt modelId="{69A29981-9586-49A4-88D8-91E1C6F4807E}" type="parTrans" cxnId="{B4CC80AD-5CC4-469F-9114-FB2BC7769B26}">
      <dgm:prSet/>
      <dgm:spPr/>
      <dgm:t>
        <a:bodyPr/>
        <a:lstStyle/>
        <a:p>
          <a:endParaRPr lang="en-US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E10EE827-2D38-4286-9330-F9A8C84AD310}" type="sibTrans" cxnId="{B4CC80AD-5CC4-469F-9114-FB2BC7769B26}">
      <dgm:prSet/>
      <dgm:spPr/>
      <dgm:t>
        <a:bodyPr/>
        <a:lstStyle/>
        <a:p>
          <a:endParaRPr lang="en-US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>
        <a:xfrm>
          <a:off x="0" y="1357884"/>
          <a:ext cx="9902952" cy="1810512"/>
        </a:xfrm>
        <a:prstGeom prst="notchedRightArrow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5">
        <dgm:presLayoutVars>
          <dgm:bulletEnabled val="1"/>
        </dgm:presLayoutVars>
      </dgm:prSet>
      <dgm:spPr>
        <a:prstGeom prst="rect">
          <a:avLst/>
        </a:prstGeom>
      </dgm:spPr>
    </dgm:pt>
    <dgm:pt modelId="{D1720A3A-5323-47FA-A501-DB9E770BAE3D}" type="pres">
      <dgm:prSet presAssocID="{11AE9903-8A7D-40BB-AF2D-0827DA2C4880}" presName="circleA" presStyleLbl="node1" presStyleIdx="0" presStyleCnt="5"/>
      <dgm:spPr>
        <a:xfrm>
          <a:off x="633835" y="2036826"/>
          <a:ext cx="452628" cy="452628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B2F883E7-8693-4569-84AF-21851B7AB32D}" type="pres">
      <dgm:prSet presAssocID="{1C0E0690-0D28-498A-9713-AAA00D9F988C}" presName="compositeB" presStyleCnt="0"/>
      <dgm:spPr/>
    </dgm:pt>
    <dgm:pt modelId="{AC74DA63-FE93-41DB-BED0-4B7B01AEB9E3}" type="pres">
      <dgm:prSet presAssocID="{1C0E0690-0D28-498A-9713-AAA00D9F988C}" presName="textB" presStyleLbl="revTx" presStyleIdx="1" presStyleCnt="5">
        <dgm:presLayoutVars>
          <dgm:bulletEnabled val="1"/>
        </dgm:presLayoutVars>
      </dgm:prSet>
      <dgm:spPr/>
    </dgm:pt>
    <dgm:pt modelId="{3F0151F8-4BD2-4326-B4FC-C1256E30DD16}" type="pres">
      <dgm:prSet presAssocID="{1C0E0690-0D28-498A-9713-AAA00D9F988C}" presName="circleB" presStyleLbl="node1" presStyleIdx="1" presStyleCnt="5"/>
      <dgm:spPr>
        <a:solidFill>
          <a:srgbClr val="BEBEBE"/>
        </a:solidFill>
      </dgm:spPr>
    </dgm:pt>
    <dgm:pt modelId="{2C259352-423E-454C-A4A9-645A5E7C4A6A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90825C33-AEC8-4C90-983E-502D1F8F5921}" type="pres">
      <dgm:prSet presAssocID="{30E7E69C-CFDD-4141-8033-E02187194337}" presName="compositeA" presStyleCnt="0"/>
      <dgm:spPr/>
    </dgm:pt>
    <dgm:pt modelId="{953ECEBE-B9D4-45E7-88AA-5A02C3E8F25E}" type="pres">
      <dgm:prSet presAssocID="{30E7E69C-CFDD-4141-8033-E02187194337}" presName="textA" presStyleLbl="revTx" presStyleIdx="2" presStyleCnt="5">
        <dgm:presLayoutVars>
          <dgm:bulletEnabled val="1"/>
        </dgm:presLayoutVars>
      </dgm:prSet>
      <dgm:spPr/>
    </dgm:pt>
    <dgm:pt modelId="{E8CB144B-3119-4A3A-8F77-5D6D1A69AC86}" type="pres">
      <dgm:prSet presAssocID="{30E7E69C-CFDD-4141-8033-E02187194337}" presName="circleA" presStyleLbl="node1" presStyleIdx="2" presStyleCnt="5"/>
      <dgm:spPr>
        <a:solidFill>
          <a:srgbClr val="9B9B9B"/>
        </a:solidFill>
      </dgm:spPr>
    </dgm:pt>
    <dgm:pt modelId="{73315622-D72D-4861-86A2-52BBB78461CA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A4AA062C-05E1-4872-B7DA-B8368300F87F}" type="pres">
      <dgm:prSet presAssocID="{70FC1ADB-F403-4C8D-9765-CD47B92C50B7}" presName="compositeB" presStyleCnt="0"/>
      <dgm:spPr/>
    </dgm:pt>
    <dgm:pt modelId="{D7E6C6E7-3C10-48EB-99A1-9AA8CFFBE317}" type="pres">
      <dgm:prSet presAssocID="{70FC1ADB-F403-4C8D-9765-CD47B92C50B7}" presName="textB" presStyleLbl="revTx" presStyleIdx="3" presStyleCnt="5">
        <dgm:presLayoutVars>
          <dgm:bulletEnabled val="1"/>
        </dgm:presLayoutVars>
      </dgm:prSet>
      <dgm:spPr/>
    </dgm:pt>
    <dgm:pt modelId="{39220125-E03A-4EA9-915D-5436CE21D1B0}" type="pres">
      <dgm:prSet presAssocID="{70FC1ADB-F403-4C8D-9765-CD47B92C50B7}" presName="circleB" presStyleLbl="node1" presStyleIdx="3" presStyleCnt="5"/>
      <dgm:spPr>
        <a:solidFill>
          <a:srgbClr val="717171"/>
        </a:solidFill>
        <a:ln>
          <a:noFill/>
        </a:ln>
      </dgm:spPr>
    </dgm:pt>
    <dgm:pt modelId="{B04CE69B-3FDA-4568-A977-022D97EF44CF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DA75BA75-ED96-4334-95AA-7D51E5E78A0F}" type="pres">
      <dgm:prSet presAssocID="{0A5B6C51-D9EE-4E10-8666-D2A1A5D83D07}" presName="compositeA" presStyleCnt="0"/>
      <dgm:spPr/>
    </dgm:pt>
    <dgm:pt modelId="{13592AC1-3BCD-42C7-A3C6-2B26C280EC0F}" type="pres">
      <dgm:prSet presAssocID="{0A5B6C51-D9EE-4E10-8666-D2A1A5D83D07}" presName="textA" presStyleLbl="revTx" presStyleIdx="4" presStyleCnt="5">
        <dgm:presLayoutVars>
          <dgm:bulletEnabled val="1"/>
        </dgm:presLayoutVars>
      </dgm:prSet>
      <dgm:spPr/>
    </dgm:pt>
    <dgm:pt modelId="{20697BB9-6F67-425E-8E17-A448B75322E4}" type="pres">
      <dgm:prSet presAssocID="{0A5B6C51-D9EE-4E10-8666-D2A1A5D83D07}" presName="circleA" presStyleLbl="node1" presStyleIdx="4" presStyleCnt="5"/>
      <dgm:spPr>
        <a:solidFill>
          <a:schemeClr val="tx1">
            <a:lumMod val="65000"/>
            <a:lumOff val="35000"/>
          </a:schemeClr>
        </a:solidFill>
      </dgm:spPr>
    </dgm:pt>
    <dgm:pt modelId="{0E35139E-3BF8-47BA-AC35-08EB51A83B8D}" type="pres">
      <dgm:prSet presAssocID="{0A5B6C51-D9EE-4E10-8666-D2A1A5D83D07}" presName="spaceA" presStyleCnt="0"/>
      <dgm:spPr/>
    </dgm:pt>
  </dgm:ptLst>
  <dgm:cxnLst>
    <dgm:cxn modelId="{9F6B6A01-CB7D-45F7-A2AD-9CEAE872C1BA}" type="presOf" srcId="{309755A1-CC05-44A2-9B1C-44B820106082}" destId="{D7E6C6E7-3C10-48EB-99A1-9AA8CFFBE317}" srcOrd="0" destOrd="1" presId="urn:microsoft.com/office/officeart/2005/8/layout/hProcess11"/>
    <dgm:cxn modelId="{71BA7706-17BF-4A4F-835B-9F54446332A3}" type="presOf" srcId="{0A5B6C51-D9EE-4E10-8666-D2A1A5D83D07}" destId="{13592AC1-3BCD-42C7-A3C6-2B26C280EC0F}" srcOrd="0" destOrd="0" presId="urn:microsoft.com/office/officeart/2005/8/layout/hProcess11"/>
    <dgm:cxn modelId="{BEB66D1D-2C6C-4BD0-9EBF-9339E68471D3}" type="presOf" srcId="{70FC1ADB-F403-4C8D-9765-CD47B92C50B7}" destId="{D7E6C6E7-3C10-48EB-99A1-9AA8CFFBE317}" srcOrd="0" destOrd="0" presId="urn:microsoft.com/office/officeart/2005/8/layout/hProcess11"/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7AF69A46-0E9B-40A1-8174-367D23FDE8B1}" type="presOf" srcId="{30E7E69C-CFDD-4141-8033-E02187194337}" destId="{953ECEBE-B9D4-45E7-88AA-5A02C3E8F25E}" srcOrd="0" destOrd="0" presId="urn:microsoft.com/office/officeart/2005/8/layout/hProcess11"/>
    <dgm:cxn modelId="{BA6EE376-0793-456D-AE01-8CDC719F179D}" type="presOf" srcId="{1C0E0690-0D28-498A-9713-AAA00D9F988C}" destId="{AC74DA63-FE93-41DB-BED0-4B7B01AEB9E3}" srcOrd="0" destOrd="0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6149FE97-549A-46BB-88F9-6B8128A05CED}" srcId="{A82EBBEB-02CA-450A-ADF0-7E1C99D8D2D1}" destId="{0A5B6C51-D9EE-4E10-8666-D2A1A5D83D07}" srcOrd="4" destOrd="0" parTransId="{953E341F-793D-4379-8A42-4CCA7905F8ED}" sibTransId="{D38502BB-5FA8-41B1-BB3F-474EBEBC00D8}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03D743AA-E69B-469C-ABAF-9591EC88DA71}" type="presOf" srcId="{58E0917B-7C9B-4987-80F4-1B70ACE949A4}" destId="{953ECEBE-B9D4-45E7-88AA-5A02C3E8F25E}" srcOrd="0" destOrd="1" presId="urn:microsoft.com/office/officeart/2005/8/layout/hProcess11"/>
    <dgm:cxn modelId="{7D710CAB-EF3B-4790-BAEF-D34F12D9C1C3}" type="presOf" srcId="{2079C97A-AFD7-4E89-A2B2-D93FA5405C07}" destId="{13592AC1-3BCD-42C7-A3C6-2B26C280EC0F}" srcOrd="0" destOrd="1" presId="urn:microsoft.com/office/officeart/2005/8/layout/hProcess11"/>
    <dgm:cxn modelId="{B4CC80AD-5CC4-469F-9114-FB2BC7769B26}" srcId="{0A5B6C51-D9EE-4E10-8666-D2A1A5D83D07}" destId="{2079C97A-AFD7-4E89-A2B2-D93FA5405C07}" srcOrd="0" destOrd="0" parTransId="{69A29981-9586-49A4-88D8-91E1C6F4807E}" sibTransId="{E10EE827-2D38-4286-9330-F9A8C84AD310}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3BFB31BE-FD57-4754-A8A4-89340F8BF13C}" type="presOf" srcId="{814FBD6B-E8B9-4A8A-99A6-3C744024F994}" destId="{AC74DA63-FE93-41DB-BED0-4B7B01AEB9E3}" srcOrd="0" destOrd="1" presId="urn:microsoft.com/office/officeart/2005/8/layout/hProcess11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2486FC05-4377-4CBF-9AF6-96AED9564B74}" type="presParOf" srcId="{644FC417-65C4-4A14-9BD3-0B4FE4983038}" destId="{B2F883E7-8693-4569-84AF-21851B7AB32D}" srcOrd="2" destOrd="0" presId="urn:microsoft.com/office/officeart/2005/8/layout/hProcess11"/>
    <dgm:cxn modelId="{2929646E-C236-482E-A3BD-7B25C9D5B1FE}" type="presParOf" srcId="{B2F883E7-8693-4569-84AF-21851B7AB32D}" destId="{AC74DA63-FE93-41DB-BED0-4B7B01AEB9E3}" srcOrd="0" destOrd="0" presId="urn:microsoft.com/office/officeart/2005/8/layout/hProcess11"/>
    <dgm:cxn modelId="{E7D687CF-B24C-46F4-AE8C-596817C241DF}" type="presParOf" srcId="{B2F883E7-8693-4569-84AF-21851B7AB32D}" destId="{3F0151F8-4BD2-4326-B4FC-C1256E30DD16}" srcOrd="1" destOrd="0" presId="urn:microsoft.com/office/officeart/2005/8/layout/hProcess11"/>
    <dgm:cxn modelId="{C71B9A2B-41DD-4109-9F0F-034B25FC6AC6}" type="presParOf" srcId="{B2F883E7-8693-4569-84AF-21851B7AB32D}" destId="{2C259352-423E-454C-A4A9-645A5E7C4A6A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980AE03F-1214-4FCD-BDC1-7F54D1E844F3}" type="presParOf" srcId="{644FC417-65C4-4A14-9BD3-0B4FE4983038}" destId="{90825C33-AEC8-4C90-983E-502D1F8F5921}" srcOrd="4" destOrd="0" presId="urn:microsoft.com/office/officeart/2005/8/layout/hProcess11"/>
    <dgm:cxn modelId="{64F5090B-DE30-46C5-AE3B-A08F2DF2D157}" type="presParOf" srcId="{90825C33-AEC8-4C90-983E-502D1F8F5921}" destId="{953ECEBE-B9D4-45E7-88AA-5A02C3E8F25E}" srcOrd="0" destOrd="0" presId="urn:microsoft.com/office/officeart/2005/8/layout/hProcess11"/>
    <dgm:cxn modelId="{3028BA94-718D-460E-A62B-36F0339230F5}" type="presParOf" srcId="{90825C33-AEC8-4C90-983E-502D1F8F5921}" destId="{E8CB144B-3119-4A3A-8F77-5D6D1A69AC86}" srcOrd="1" destOrd="0" presId="urn:microsoft.com/office/officeart/2005/8/layout/hProcess11"/>
    <dgm:cxn modelId="{637C5E64-99EE-474F-8CA0-5F2FFEFB52C0}" type="presParOf" srcId="{90825C33-AEC8-4C90-983E-502D1F8F5921}" destId="{73315622-D72D-4861-86A2-52BBB78461CA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6C3C069A-B73E-48FD-8B12-F2391579B6A7}" type="presParOf" srcId="{644FC417-65C4-4A14-9BD3-0B4FE4983038}" destId="{A4AA062C-05E1-4872-B7DA-B8368300F87F}" srcOrd="6" destOrd="0" presId="urn:microsoft.com/office/officeart/2005/8/layout/hProcess11"/>
    <dgm:cxn modelId="{7D416412-C65E-4466-B0B1-B9F425F3E6B7}" type="presParOf" srcId="{A4AA062C-05E1-4872-B7DA-B8368300F87F}" destId="{D7E6C6E7-3C10-48EB-99A1-9AA8CFFBE317}" srcOrd="0" destOrd="0" presId="urn:microsoft.com/office/officeart/2005/8/layout/hProcess11"/>
    <dgm:cxn modelId="{8EA687AF-741D-44CF-BCE0-7B957E19CD81}" type="presParOf" srcId="{A4AA062C-05E1-4872-B7DA-B8368300F87F}" destId="{39220125-E03A-4EA9-915D-5436CE21D1B0}" srcOrd="1" destOrd="0" presId="urn:microsoft.com/office/officeart/2005/8/layout/hProcess11"/>
    <dgm:cxn modelId="{68A7C615-7484-4361-A1E2-594D89790342}" type="presParOf" srcId="{A4AA062C-05E1-4872-B7DA-B8368300F87F}" destId="{B04CE69B-3FDA-4568-A977-022D97EF44CF}" srcOrd="2" destOrd="0" presId="urn:microsoft.com/office/officeart/2005/8/layout/hProcess11"/>
    <dgm:cxn modelId="{5A5255C1-DFD6-46CD-8C2F-AEA92279FCEB}" type="presParOf" srcId="{644FC417-65C4-4A14-9BD3-0B4FE4983038}" destId="{36A01DBE-63E2-43ED-B7F8-E0A10E1CE1AA}" srcOrd="7" destOrd="0" presId="urn:microsoft.com/office/officeart/2005/8/layout/hProcess11"/>
    <dgm:cxn modelId="{B916940E-A764-41CC-A73D-B1F7770642A7}" type="presParOf" srcId="{644FC417-65C4-4A14-9BD3-0B4FE4983038}" destId="{DA75BA75-ED96-4334-95AA-7D51E5E78A0F}" srcOrd="8" destOrd="0" presId="urn:microsoft.com/office/officeart/2005/8/layout/hProcess11"/>
    <dgm:cxn modelId="{4267CA74-7E2A-4A0E-8B5E-C76B6299D8EF}" type="presParOf" srcId="{DA75BA75-ED96-4334-95AA-7D51E5E78A0F}" destId="{13592AC1-3BCD-42C7-A3C6-2B26C280EC0F}" srcOrd="0" destOrd="0" presId="urn:microsoft.com/office/officeart/2005/8/layout/hProcess11"/>
    <dgm:cxn modelId="{02A850DB-74B5-4C78-9954-E24BCBAB27FA}" type="presParOf" srcId="{DA75BA75-ED96-4334-95AA-7D51E5E78A0F}" destId="{20697BB9-6F67-425E-8E17-A448B75322E4}" srcOrd="1" destOrd="0" presId="urn:microsoft.com/office/officeart/2005/8/layout/hProcess11"/>
    <dgm:cxn modelId="{25BE8905-46E2-4FDB-AD8E-DEDC34184C02}" type="presParOf" srcId="{DA75BA75-ED96-4334-95AA-7D51E5E78A0F}" destId="{0E35139E-3BF8-47BA-AC35-08EB51A83B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2B7CF1-8ED5-476A-8543-356E473148C0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E9F1405-7074-48F3-BFEC-3549BD83DEA4}">
      <dgm:prSet phldrT="[Text]" custT="1"/>
      <dgm:spPr/>
      <dgm:t>
        <a:bodyPr/>
        <a:lstStyle/>
        <a:p>
          <a:pPr>
            <a:buClr>
              <a:srgbClr val="000000"/>
            </a:buClr>
            <a:buSzPts val="1500"/>
            <a:buFont typeface="Fira Code"/>
            <a:buChar char="●"/>
          </a:pPr>
          <a:r>
            <a:rPr lang="en" sz="17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Processing of the data</a:t>
          </a:r>
          <a:endParaRPr lang="en-US" sz="17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07C1763E-80EA-4B0C-80F7-C4D08EEA577B}" type="parTrans" cxnId="{D110CAA1-4ECB-4A58-8314-D90F3CC2ACCD}">
      <dgm:prSet/>
      <dgm:spPr/>
      <dgm:t>
        <a:bodyPr/>
        <a:lstStyle/>
        <a:p>
          <a:endParaRPr lang="en-US" sz="17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59D45A45-4D2A-4C69-93D2-CD4074E5ED0D}" type="sibTrans" cxnId="{D110CAA1-4ECB-4A58-8314-D90F3CC2ACCD}">
      <dgm:prSet/>
      <dgm:spPr/>
      <dgm:t>
        <a:bodyPr/>
        <a:lstStyle/>
        <a:p>
          <a:endParaRPr lang="en-US" sz="17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B5CAB2E8-E34C-4FEA-97B5-1D90F25A3A2F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" sz="17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Loading of line graph on bar graphs</a:t>
          </a:r>
          <a:endParaRPr lang="en-US" sz="17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31975770-5A22-43C7-A58F-F2AE73D039CB}" type="parTrans" cxnId="{18F7E396-4EA4-411C-A6C9-D5DF23856C26}">
      <dgm:prSet/>
      <dgm:spPr/>
      <dgm:t>
        <a:bodyPr/>
        <a:lstStyle/>
        <a:p>
          <a:endParaRPr lang="en-US" sz="17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D7F70923-2F18-4060-BF74-085686DDB31E}" type="sibTrans" cxnId="{18F7E396-4EA4-411C-A6C9-D5DF23856C26}">
      <dgm:prSet/>
      <dgm:spPr/>
      <dgm:t>
        <a:bodyPr/>
        <a:lstStyle/>
        <a:p>
          <a:endParaRPr lang="en-US" sz="17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78AAE6A5-6F15-4D8F-A61B-09E17A27ED2A}">
      <dgm:prSet custT="1"/>
      <dgm:spPr/>
      <dgm:t>
        <a:bodyPr/>
        <a:lstStyle/>
        <a:p>
          <a:pPr>
            <a:buClr>
              <a:srgbClr val="000000"/>
            </a:buClr>
            <a:buSzPts val="1500"/>
            <a:buFont typeface="Fira Code"/>
            <a:buChar char="●"/>
          </a:pPr>
          <a:r>
            <a:rPr lang="en" sz="17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Generating a dual axis using d3</a:t>
          </a:r>
        </a:p>
      </dgm:t>
    </dgm:pt>
    <dgm:pt modelId="{77A96FF8-D966-4F4F-961E-AE7B554D2E86}" type="parTrans" cxnId="{46646419-2ECE-4BCC-826F-5B441570610D}">
      <dgm:prSet/>
      <dgm:spPr/>
      <dgm:t>
        <a:bodyPr/>
        <a:lstStyle/>
        <a:p>
          <a:endParaRPr lang="en-US" sz="17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DA91036E-318E-4107-A644-FCC344A4ED75}" type="sibTrans" cxnId="{46646419-2ECE-4BCC-826F-5B441570610D}">
      <dgm:prSet/>
      <dgm:spPr/>
      <dgm:t>
        <a:bodyPr/>
        <a:lstStyle/>
        <a:p>
          <a:endParaRPr lang="en-US" sz="170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gm:t>
    </dgm:pt>
    <dgm:pt modelId="{FE8B200F-C641-41F8-899B-6485F3350863}" type="pres">
      <dgm:prSet presAssocID="{CE2B7CF1-8ED5-476A-8543-356E473148C0}" presName="linear" presStyleCnt="0">
        <dgm:presLayoutVars>
          <dgm:animLvl val="lvl"/>
          <dgm:resizeHandles val="exact"/>
        </dgm:presLayoutVars>
      </dgm:prSet>
      <dgm:spPr/>
    </dgm:pt>
    <dgm:pt modelId="{53242DBC-F898-418D-85BE-F6949A4050F8}" type="pres">
      <dgm:prSet presAssocID="{6E9F1405-7074-48F3-BFEC-3549BD83DE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E5E820-0AD8-48D6-BD9F-D952EE626313}" type="pres">
      <dgm:prSet presAssocID="{59D45A45-4D2A-4C69-93D2-CD4074E5ED0D}" presName="spacer" presStyleCnt="0"/>
      <dgm:spPr/>
    </dgm:pt>
    <dgm:pt modelId="{4B9EBA0A-3862-4AD2-96C8-E62019415613}" type="pres">
      <dgm:prSet presAssocID="{78AAE6A5-6F15-4D8F-A61B-09E17A27ED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5A64D8-6770-403F-8AD1-D8434BFC61B1}" type="pres">
      <dgm:prSet presAssocID="{DA91036E-318E-4107-A644-FCC344A4ED75}" presName="spacer" presStyleCnt="0"/>
      <dgm:spPr/>
    </dgm:pt>
    <dgm:pt modelId="{B6D6E50B-B4C8-4594-AF4B-BFF34CAEB932}" type="pres">
      <dgm:prSet presAssocID="{B5CAB2E8-E34C-4FEA-97B5-1D90F25A3A2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D7C5906-C5B8-4D68-99D6-3942FCA7F721}" type="presOf" srcId="{6E9F1405-7074-48F3-BFEC-3549BD83DEA4}" destId="{53242DBC-F898-418D-85BE-F6949A4050F8}" srcOrd="0" destOrd="0" presId="urn:microsoft.com/office/officeart/2005/8/layout/vList2"/>
    <dgm:cxn modelId="{D2284511-6A97-4A49-ACD1-D31ED4B05F5B}" type="presOf" srcId="{78AAE6A5-6F15-4D8F-A61B-09E17A27ED2A}" destId="{4B9EBA0A-3862-4AD2-96C8-E62019415613}" srcOrd="0" destOrd="0" presId="urn:microsoft.com/office/officeart/2005/8/layout/vList2"/>
    <dgm:cxn modelId="{46646419-2ECE-4BCC-826F-5B441570610D}" srcId="{CE2B7CF1-8ED5-476A-8543-356E473148C0}" destId="{78AAE6A5-6F15-4D8F-A61B-09E17A27ED2A}" srcOrd="1" destOrd="0" parTransId="{77A96FF8-D966-4F4F-961E-AE7B554D2E86}" sibTransId="{DA91036E-318E-4107-A644-FCC344A4ED75}"/>
    <dgm:cxn modelId="{18F7E396-4EA4-411C-A6C9-D5DF23856C26}" srcId="{CE2B7CF1-8ED5-476A-8543-356E473148C0}" destId="{B5CAB2E8-E34C-4FEA-97B5-1D90F25A3A2F}" srcOrd="2" destOrd="0" parTransId="{31975770-5A22-43C7-A58F-F2AE73D039CB}" sibTransId="{D7F70923-2F18-4060-BF74-085686DDB31E}"/>
    <dgm:cxn modelId="{A9177E98-E7A3-4467-83BD-B6A454875995}" type="presOf" srcId="{B5CAB2E8-E34C-4FEA-97B5-1D90F25A3A2F}" destId="{B6D6E50B-B4C8-4594-AF4B-BFF34CAEB932}" srcOrd="0" destOrd="0" presId="urn:microsoft.com/office/officeart/2005/8/layout/vList2"/>
    <dgm:cxn modelId="{D110CAA1-4ECB-4A58-8314-D90F3CC2ACCD}" srcId="{CE2B7CF1-8ED5-476A-8543-356E473148C0}" destId="{6E9F1405-7074-48F3-BFEC-3549BD83DEA4}" srcOrd="0" destOrd="0" parTransId="{07C1763E-80EA-4B0C-80F7-C4D08EEA577B}" sibTransId="{59D45A45-4D2A-4C69-93D2-CD4074E5ED0D}"/>
    <dgm:cxn modelId="{AB4D53F3-9FC1-43AD-9DF2-226979642CA4}" type="presOf" srcId="{CE2B7CF1-8ED5-476A-8543-356E473148C0}" destId="{FE8B200F-C641-41F8-899B-6485F3350863}" srcOrd="0" destOrd="0" presId="urn:microsoft.com/office/officeart/2005/8/layout/vList2"/>
    <dgm:cxn modelId="{07173C97-2663-4254-85E9-5A28838F3655}" type="presParOf" srcId="{FE8B200F-C641-41F8-899B-6485F3350863}" destId="{53242DBC-F898-418D-85BE-F6949A4050F8}" srcOrd="0" destOrd="0" presId="urn:microsoft.com/office/officeart/2005/8/layout/vList2"/>
    <dgm:cxn modelId="{E6AA4AB4-8975-405A-966A-5339918BE27A}" type="presParOf" srcId="{FE8B200F-C641-41F8-899B-6485F3350863}" destId="{C2E5E820-0AD8-48D6-BD9F-D952EE626313}" srcOrd="1" destOrd="0" presId="urn:microsoft.com/office/officeart/2005/8/layout/vList2"/>
    <dgm:cxn modelId="{87BFA2C6-6E74-4AD7-8616-2DAF4FE30B63}" type="presParOf" srcId="{FE8B200F-C641-41F8-899B-6485F3350863}" destId="{4B9EBA0A-3862-4AD2-96C8-E62019415613}" srcOrd="2" destOrd="0" presId="urn:microsoft.com/office/officeart/2005/8/layout/vList2"/>
    <dgm:cxn modelId="{3C8E6704-95DA-4B8A-8AE4-1FB0761ECF30}" type="presParOf" srcId="{FE8B200F-C641-41F8-899B-6485F3350863}" destId="{D55A64D8-6770-403F-8AD1-D8434BFC61B1}" srcOrd="3" destOrd="0" presId="urn:microsoft.com/office/officeart/2005/8/layout/vList2"/>
    <dgm:cxn modelId="{73EAC208-76EA-4286-B721-D8B9E6153C9C}" type="presParOf" srcId="{FE8B200F-C641-41F8-899B-6485F3350863}" destId="{B6D6E50B-B4C8-4594-AF4B-BFF34CAEB93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DAAE2-5BD5-4DC7-9A91-876C8E4C9E36}">
      <dsp:nvSpPr>
        <dsp:cNvPr id="0" name=""/>
        <dsp:cNvSpPr/>
      </dsp:nvSpPr>
      <dsp:spPr>
        <a:xfrm>
          <a:off x="-3975067" y="-610262"/>
          <a:ext cx="4737169" cy="4737169"/>
        </a:xfrm>
        <a:prstGeom prst="blockArc">
          <a:avLst>
            <a:gd name="adj1" fmla="val 18900000"/>
            <a:gd name="adj2" fmla="val 2700000"/>
            <a:gd name="adj3" fmla="val 45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282F-A077-469B-9045-A039562B428D}">
      <dsp:nvSpPr>
        <dsp:cNvPr id="0" name=""/>
        <dsp:cNvSpPr/>
      </dsp:nvSpPr>
      <dsp:spPr>
        <a:xfrm>
          <a:off x="490098" y="351664"/>
          <a:ext cx="4983098" cy="70332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6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COVID-19 Dataset from OWID</a:t>
          </a:r>
        </a:p>
      </dsp:txBody>
      <dsp:txXfrm>
        <a:off x="490098" y="351664"/>
        <a:ext cx="4983098" cy="703328"/>
      </dsp:txXfrm>
    </dsp:sp>
    <dsp:sp modelId="{CBAF7F0B-6059-4C95-80C3-0C431DC01045}">
      <dsp:nvSpPr>
        <dsp:cNvPr id="0" name=""/>
        <dsp:cNvSpPr/>
      </dsp:nvSpPr>
      <dsp:spPr>
        <a:xfrm>
          <a:off x="50517" y="263748"/>
          <a:ext cx="879161" cy="879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3B149-3BEC-4416-83F3-492D58B75354}">
      <dsp:nvSpPr>
        <dsp:cNvPr id="0" name=""/>
        <dsp:cNvSpPr/>
      </dsp:nvSpPr>
      <dsp:spPr>
        <a:xfrm>
          <a:off x="745758" y="1406657"/>
          <a:ext cx="4727438" cy="70332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6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Automatically updated on a daily basis</a:t>
          </a:r>
        </a:p>
      </dsp:txBody>
      <dsp:txXfrm>
        <a:off x="745758" y="1406657"/>
        <a:ext cx="4727438" cy="703328"/>
      </dsp:txXfrm>
    </dsp:sp>
    <dsp:sp modelId="{C5D92AC8-3D4A-47DF-B00E-7B6FA2B48EB5}">
      <dsp:nvSpPr>
        <dsp:cNvPr id="0" name=""/>
        <dsp:cNvSpPr/>
      </dsp:nvSpPr>
      <dsp:spPr>
        <a:xfrm>
          <a:off x="306177" y="1318741"/>
          <a:ext cx="879161" cy="879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7A602-ABA3-405B-87F6-EB4FB0F30C35}">
      <dsp:nvSpPr>
        <dsp:cNvPr id="0" name=""/>
        <dsp:cNvSpPr/>
      </dsp:nvSpPr>
      <dsp:spPr>
        <a:xfrm>
          <a:off x="490098" y="2461650"/>
          <a:ext cx="4983098" cy="70332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26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eg; Date, Country, New Covid Cases, Stringency Index, New Death and Population  </a:t>
          </a:r>
        </a:p>
      </dsp:txBody>
      <dsp:txXfrm>
        <a:off x="490098" y="2461650"/>
        <a:ext cx="4983098" cy="703328"/>
      </dsp:txXfrm>
    </dsp:sp>
    <dsp:sp modelId="{1FC393B8-6C42-4263-93FF-CE97FB13A92C}">
      <dsp:nvSpPr>
        <dsp:cNvPr id="0" name=""/>
        <dsp:cNvSpPr/>
      </dsp:nvSpPr>
      <dsp:spPr>
        <a:xfrm>
          <a:off x="50517" y="2373734"/>
          <a:ext cx="879161" cy="8791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162287"/>
          <a:ext cx="8224284" cy="1549716"/>
        </a:xfrm>
        <a:prstGeom prst="notchedRightArrow">
          <a:avLst/>
        </a:prstGeom>
        <a:solidFill>
          <a:schemeClr val="accent6">
            <a:lumMod val="5000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252" y="0"/>
          <a:ext cx="1422182" cy="15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Ideation of Topic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Haiqal, Natasha, Magdalene</a:t>
          </a:r>
        </a:p>
      </dsp:txBody>
      <dsp:txXfrm>
        <a:off x="3252" y="0"/>
        <a:ext cx="1422182" cy="1549716"/>
      </dsp:txXfrm>
    </dsp:sp>
    <dsp:sp modelId="{D1720A3A-5323-47FA-A501-DB9E770BAE3D}">
      <dsp:nvSpPr>
        <dsp:cNvPr id="0" name=""/>
        <dsp:cNvSpPr/>
      </dsp:nvSpPr>
      <dsp:spPr>
        <a:xfrm>
          <a:off x="520629" y="1743431"/>
          <a:ext cx="387429" cy="387429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74DA63-FE93-41DB-BED0-4B7B01AEB9E3}">
      <dsp:nvSpPr>
        <dsp:cNvPr id="0" name=""/>
        <dsp:cNvSpPr/>
      </dsp:nvSpPr>
      <dsp:spPr>
        <a:xfrm>
          <a:off x="1496544" y="2324575"/>
          <a:ext cx="1422182" cy="15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Finalizing visual charts and story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Haiqal, Natasha, Magdalene</a:t>
          </a:r>
        </a:p>
      </dsp:txBody>
      <dsp:txXfrm>
        <a:off x="1496544" y="2324575"/>
        <a:ext cx="1422182" cy="1549716"/>
      </dsp:txXfrm>
    </dsp:sp>
    <dsp:sp modelId="{3F0151F8-4BD2-4326-B4FC-C1256E30DD16}">
      <dsp:nvSpPr>
        <dsp:cNvPr id="0" name=""/>
        <dsp:cNvSpPr/>
      </dsp:nvSpPr>
      <dsp:spPr>
        <a:xfrm>
          <a:off x="2013921" y="1743431"/>
          <a:ext cx="387429" cy="387429"/>
        </a:xfrm>
        <a:prstGeom prst="ellipse">
          <a:avLst/>
        </a:prstGeom>
        <a:solidFill>
          <a:srgbClr val="BEBEBE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3ECEBE-B9D4-45E7-88AA-5A02C3E8F25E}">
      <dsp:nvSpPr>
        <dsp:cNvPr id="0" name=""/>
        <dsp:cNvSpPr/>
      </dsp:nvSpPr>
      <dsp:spPr>
        <a:xfrm>
          <a:off x="2989836" y="0"/>
          <a:ext cx="1422182" cy="15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Back- end (Data Cleaning and Processing)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</a:t>
          </a:r>
        </a:p>
      </dsp:txBody>
      <dsp:txXfrm>
        <a:off x="2989836" y="0"/>
        <a:ext cx="1422182" cy="1549716"/>
      </dsp:txXfrm>
    </dsp:sp>
    <dsp:sp modelId="{E8CB144B-3119-4A3A-8F77-5D6D1A69AC86}">
      <dsp:nvSpPr>
        <dsp:cNvPr id="0" name=""/>
        <dsp:cNvSpPr/>
      </dsp:nvSpPr>
      <dsp:spPr>
        <a:xfrm>
          <a:off x="3507213" y="1743431"/>
          <a:ext cx="387429" cy="387429"/>
        </a:xfrm>
        <a:prstGeom prst="ellipse">
          <a:avLst/>
        </a:prstGeom>
        <a:solidFill>
          <a:srgbClr val="9B9B9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E6C6E7-3C10-48EB-99A1-9AA8CFFBE317}">
      <dsp:nvSpPr>
        <dsp:cNvPr id="0" name=""/>
        <dsp:cNvSpPr/>
      </dsp:nvSpPr>
      <dsp:spPr>
        <a:xfrm>
          <a:off x="4483128" y="2324575"/>
          <a:ext cx="1422182" cy="15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Front- end (Design and Development)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Natasha</a:t>
          </a:r>
        </a:p>
      </dsp:txBody>
      <dsp:txXfrm>
        <a:off x="4483128" y="2324575"/>
        <a:ext cx="1422182" cy="1549716"/>
      </dsp:txXfrm>
    </dsp:sp>
    <dsp:sp modelId="{39220125-E03A-4EA9-915D-5436CE21D1B0}">
      <dsp:nvSpPr>
        <dsp:cNvPr id="0" name=""/>
        <dsp:cNvSpPr/>
      </dsp:nvSpPr>
      <dsp:spPr>
        <a:xfrm>
          <a:off x="5000505" y="1743431"/>
          <a:ext cx="387429" cy="387429"/>
        </a:xfrm>
        <a:prstGeom prst="ellipse">
          <a:avLst/>
        </a:prstGeom>
        <a:solidFill>
          <a:srgbClr val="71717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92AC1-3BCD-42C7-A3C6-2B26C280EC0F}">
      <dsp:nvSpPr>
        <dsp:cNvPr id="0" name=""/>
        <dsp:cNvSpPr/>
      </dsp:nvSpPr>
      <dsp:spPr>
        <a:xfrm>
          <a:off x="5976420" y="0"/>
          <a:ext cx="1422182" cy="1549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1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Front- end (Graph Loading)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Haiqal, Magdalene</a:t>
          </a:r>
        </a:p>
      </dsp:txBody>
      <dsp:txXfrm>
        <a:off x="5976420" y="0"/>
        <a:ext cx="1422182" cy="1549716"/>
      </dsp:txXfrm>
    </dsp:sp>
    <dsp:sp modelId="{20697BB9-6F67-425E-8E17-A448B75322E4}">
      <dsp:nvSpPr>
        <dsp:cNvPr id="0" name=""/>
        <dsp:cNvSpPr/>
      </dsp:nvSpPr>
      <dsp:spPr>
        <a:xfrm>
          <a:off x="6493796" y="1743431"/>
          <a:ext cx="387429" cy="387429"/>
        </a:xfrm>
        <a:prstGeom prst="ellipse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42DBC-F898-418D-85BE-F6949A4050F8}">
      <dsp:nvSpPr>
        <dsp:cNvPr id="0" name=""/>
        <dsp:cNvSpPr/>
      </dsp:nvSpPr>
      <dsp:spPr>
        <a:xfrm>
          <a:off x="0" y="5923"/>
          <a:ext cx="533350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500"/>
            <a:buFont typeface="Fira Code"/>
            <a:buNone/>
          </a:pPr>
          <a:r>
            <a:rPr lang="en" sz="1700" kern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Processing of the data</a:t>
          </a:r>
          <a:endParaRPr lang="en-US" sz="1700" kern="12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41123" y="47046"/>
        <a:ext cx="5251255" cy="760154"/>
      </dsp:txXfrm>
    </dsp:sp>
    <dsp:sp modelId="{4B9EBA0A-3862-4AD2-96C8-E62019415613}">
      <dsp:nvSpPr>
        <dsp:cNvPr id="0" name=""/>
        <dsp:cNvSpPr/>
      </dsp:nvSpPr>
      <dsp:spPr>
        <a:xfrm>
          <a:off x="0" y="977923"/>
          <a:ext cx="533350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500"/>
            <a:buFont typeface="Fira Code"/>
            <a:buNone/>
          </a:pPr>
          <a:r>
            <a:rPr lang="en" sz="1700" kern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Generating a dual axis using d3</a:t>
          </a:r>
        </a:p>
      </dsp:txBody>
      <dsp:txXfrm>
        <a:off x="41123" y="1019046"/>
        <a:ext cx="5251255" cy="760154"/>
      </dsp:txXfrm>
    </dsp:sp>
    <dsp:sp modelId="{B6D6E50B-B4C8-4594-AF4B-BFF34CAEB932}">
      <dsp:nvSpPr>
        <dsp:cNvPr id="0" name=""/>
        <dsp:cNvSpPr/>
      </dsp:nvSpPr>
      <dsp:spPr>
        <a:xfrm>
          <a:off x="0" y="1949923"/>
          <a:ext cx="5333501" cy="842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" sz="1700" kern="1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rPr>
            <a:t>Loading of line graph on bar graphs</a:t>
          </a:r>
          <a:endParaRPr lang="en-US" sz="1700" kern="1200" dirty="0">
            <a:latin typeface="Fira Code" panose="020B0809050000020004" pitchFamily="49" charset="0"/>
            <a:ea typeface="Fira Code" panose="020B0809050000020004" pitchFamily="49" charset="0"/>
            <a:cs typeface="Fira Code" panose="020B0809050000020004" pitchFamily="49" charset="0"/>
          </a:endParaRPr>
        </a:p>
      </dsp:txBody>
      <dsp:txXfrm>
        <a:off x="41123" y="1991046"/>
        <a:ext cx="5251255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1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17030f7ab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17030f7ab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31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61526d799_0_1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61526d799_0_1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70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7030f7ab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17030f7ab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17030f7ab2_0_2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17030f7ab2_0_2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90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1908825" y="3310913"/>
            <a:ext cx="53265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5199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7200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7200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34038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34038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6087600" y="16613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6087600" y="2247880"/>
            <a:ext cx="2336400" cy="6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1772775" y="3539525"/>
            <a:ext cx="6656100" cy="3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2" r:id="rId7"/>
    <p:sldLayoutId id="2147483669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CSC3007- Information Visualization </a:t>
            </a:r>
            <a:endParaRPr sz="310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/>
              <a:t>Milestone 2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583773"/>
            <a:ext cx="7713600" cy="11001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</a:t>
            </a:r>
            <a:r>
              <a:rPr lang="en">
                <a:solidFill>
                  <a:schemeClr val="bg1"/>
                </a:solidFill>
                <a:highlight>
                  <a:srgbClr val="000000"/>
                </a:highlight>
              </a:rPr>
              <a:t>(GROUP P1-8)</a:t>
            </a:r>
            <a:r>
              <a:rPr lang="en">
                <a:solidFill>
                  <a:schemeClr val="bg1"/>
                </a:solidFill>
              </a:rPr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MUHAMMAD HAIQAL BIN RAZALI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NURUL NATASHA BINTE MD ZAIRONIZAM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YIP XUE YING MAGDALENE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 rot="21014373">
            <a:off x="3637172" y="3792053"/>
            <a:ext cx="242303" cy="318824"/>
            <a:chOff x="1654675" y="1997765"/>
            <a:chExt cx="445587" cy="704548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7"/>
              <a:ext cx="440658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Principles- Viz Charts</a:t>
            </a:r>
            <a:endParaRPr dirty="0"/>
          </a:p>
        </p:txBody>
      </p:sp>
      <p:sp>
        <p:nvSpPr>
          <p:cNvPr id="927" name="Google Shape;927;p43"/>
          <p:cNvSpPr txBox="1">
            <a:spLocks noGrp="1"/>
          </p:cNvSpPr>
          <p:nvPr>
            <p:ph type="subTitle" idx="3"/>
          </p:nvPr>
        </p:nvSpPr>
        <p:spPr>
          <a:xfrm>
            <a:off x="720000" y="1727612"/>
            <a:ext cx="3390600" cy="844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ym typeface="Wingdings" panose="05000000000000000000" pitchFamily="2" charset="2"/>
              </a:rPr>
              <a:t> </a:t>
            </a:r>
            <a:r>
              <a:rPr lang="en" dirty="0"/>
              <a:t>Discriminability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dirty="0"/>
              <a:t>Seperability</a:t>
            </a:r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720000" y="1282712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C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hannel Effectiveness</a:t>
            </a:r>
          </a:p>
        </p:txBody>
      </p:sp>
      <p:sp>
        <p:nvSpPr>
          <p:cNvPr id="33" name="Google Shape;927;p43">
            <a:extLst>
              <a:ext uri="{FF2B5EF4-FFF2-40B4-BE49-F238E27FC236}">
                <a16:creationId xmlns:a16="http://schemas.microsoft.com/office/drawing/2014/main" id="{118805A3-D2C0-260E-E062-74B0A03C2820}"/>
              </a:ext>
            </a:extLst>
          </p:cNvPr>
          <p:cNvSpPr txBox="1">
            <a:spLocks/>
          </p:cNvSpPr>
          <p:nvPr/>
        </p:nvSpPr>
        <p:spPr>
          <a:xfrm>
            <a:off x="720000" y="3016649"/>
            <a:ext cx="3390600" cy="168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Selection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Facet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Superimpose layer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Aggregate</a:t>
            </a:r>
          </a:p>
        </p:txBody>
      </p:sp>
      <p:sp>
        <p:nvSpPr>
          <p:cNvPr id="34" name="Google Shape;928;p43">
            <a:extLst>
              <a:ext uri="{FF2B5EF4-FFF2-40B4-BE49-F238E27FC236}">
                <a16:creationId xmlns:a16="http://schemas.microsoft.com/office/drawing/2014/main" id="{8ACF8FF8-B16B-D0CB-5B73-06CD809136FB}"/>
              </a:ext>
            </a:extLst>
          </p:cNvPr>
          <p:cNvSpPr txBox="1">
            <a:spLocks/>
          </p:cNvSpPr>
          <p:nvPr/>
        </p:nvSpPr>
        <p:spPr>
          <a:xfrm>
            <a:off x="720000" y="2571750"/>
            <a:ext cx="33906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Viz Interactivity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E2564E-9B08-1150-0112-8A5485E9F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600" y="1366214"/>
            <a:ext cx="4857234" cy="28559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472494" y="1697670"/>
            <a:ext cx="2899720" cy="17481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Challenges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4" name="Google Shape;667;p36">
            <a:extLst>
              <a:ext uri="{FF2B5EF4-FFF2-40B4-BE49-F238E27FC236}">
                <a16:creationId xmlns:a16="http://schemas.microsoft.com/office/drawing/2014/main" id="{A0B5066D-4B97-6590-D375-C8A945F12136}"/>
              </a:ext>
            </a:extLst>
          </p:cNvPr>
          <p:cNvGrpSpPr/>
          <p:nvPr/>
        </p:nvGrpSpPr>
        <p:grpSpPr>
          <a:xfrm rot="264514">
            <a:off x="2766862" y="3050495"/>
            <a:ext cx="221549" cy="318824"/>
            <a:chOff x="1654675" y="1997765"/>
            <a:chExt cx="445587" cy="704548"/>
          </a:xfrm>
        </p:grpSpPr>
        <p:sp>
          <p:nvSpPr>
            <p:cNvPr id="5" name="Google Shape;668;p36">
              <a:extLst>
                <a:ext uri="{FF2B5EF4-FFF2-40B4-BE49-F238E27FC236}">
                  <a16:creationId xmlns:a16="http://schemas.microsoft.com/office/drawing/2014/main" id="{DE841DB4-3E30-0861-88E9-B554C7A119CD}"/>
                </a:ext>
              </a:extLst>
            </p:cNvPr>
            <p:cNvSpPr/>
            <p:nvPr/>
          </p:nvSpPr>
          <p:spPr>
            <a:xfrm>
              <a:off x="1655926" y="1998977"/>
              <a:ext cx="440658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9;p36">
              <a:extLst>
                <a:ext uri="{FF2B5EF4-FFF2-40B4-BE49-F238E27FC236}">
                  <a16:creationId xmlns:a16="http://schemas.microsoft.com/office/drawing/2014/main" id="{76C13091-7DE8-C059-9225-10CFCCA2C205}"/>
                </a:ext>
              </a:extLst>
            </p:cNvPr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70;p36">
              <a:extLst>
                <a:ext uri="{FF2B5EF4-FFF2-40B4-BE49-F238E27FC236}">
                  <a16:creationId xmlns:a16="http://schemas.microsoft.com/office/drawing/2014/main" id="{FFB8C363-AD6D-227E-A009-B479C7DA99C5}"/>
                </a:ext>
              </a:extLst>
            </p:cNvPr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71;p36">
              <a:extLst>
                <a:ext uri="{FF2B5EF4-FFF2-40B4-BE49-F238E27FC236}">
                  <a16:creationId xmlns:a16="http://schemas.microsoft.com/office/drawing/2014/main" id="{60DC8296-4522-9030-14F4-5BC52D57B5F8}"/>
                </a:ext>
              </a:extLst>
            </p:cNvPr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72;p36">
              <a:extLst>
                <a:ext uri="{FF2B5EF4-FFF2-40B4-BE49-F238E27FC236}">
                  <a16:creationId xmlns:a16="http://schemas.microsoft.com/office/drawing/2014/main" id="{D55309D7-EAB5-A38A-9AC1-26B251E8EA4F}"/>
                </a:ext>
              </a:extLst>
            </p:cNvPr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3;p36">
              <a:extLst>
                <a:ext uri="{FF2B5EF4-FFF2-40B4-BE49-F238E27FC236}">
                  <a16:creationId xmlns:a16="http://schemas.microsoft.com/office/drawing/2014/main" id="{240E1A3E-05D5-B2F7-EBEC-AB1965848900}"/>
                </a:ext>
              </a:extLst>
            </p:cNvPr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4;p36">
              <a:extLst>
                <a:ext uri="{FF2B5EF4-FFF2-40B4-BE49-F238E27FC236}">
                  <a16:creationId xmlns:a16="http://schemas.microsoft.com/office/drawing/2014/main" id="{911F08FA-6E14-C60B-ACF1-C6DE2898F8B5}"/>
                </a:ext>
              </a:extLst>
            </p:cNvPr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5;p36">
              <a:extLst>
                <a:ext uri="{FF2B5EF4-FFF2-40B4-BE49-F238E27FC236}">
                  <a16:creationId xmlns:a16="http://schemas.microsoft.com/office/drawing/2014/main" id="{F88E80CB-F324-FDD4-A453-477A0D533623}"/>
                </a:ext>
              </a:extLst>
            </p:cNvPr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6;p36">
              <a:extLst>
                <a:ext uri="{FF2B5EF4-FFF2-40B4-BE49-F238E27FC236}">
                  <a16:creationId xmlns:a16="http://schemas.microsoft.com/office/drawing/2014/main" id="{2D508D32-22BC-4517-441C-63CA1CC110CD}"/>
                </a:ext>
              </a:extLst>
            </p:cNvPr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7;p36">
              <a:extLst>
                <a:ext uri="{FF2B5EF4-FFF2-40B4-BE49-F238E27FC236}">
                  <a16:creationId xmlns:a16="http://schemas.microsoft.com/office/drawing/2014/main" id="{B094E700-7F45-02A5-39BC-D1AD6B3DD297}"/>
                </a:ext>
              </a:extLst>
            </p:cNvPr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8;p36">
              <a:extLst>
                <a:ext uri="{FF2B5EF4-FFF2-40B4-BE49-F238E27FC236}">
                  <a16:creationId xmlns:a16="http://schemas.microsoft.com/office/drawing/2014/main" id="{DFA19E03-D1CA-E4BF-BCE7-C066279C4981}"/>
                </a:ext>
              </a:extLst>
            </p:cNvPr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9;p36">
              <a:extLst>
                <a:ext uri="{FF2B5EF4-FFF2-40B4-BE49-F238E27FC236}">
                  <a16:creationId xmlns:a16="http://schemas.microsoft.com/office/drawing/2014/main" id="{2F8A7977-9B8A-BDEA-B1B1-56DF487FA2B9}"/>
                </a:ext>
              </a:extLst>
            </p:cNvPr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0;p36">
              <a:extLst>
                <a:ext uri="{FF2B5EF4-FFF2-40B4-BE49-F238E27FC236}">
                  <a16:creationId xmlns:a16="http://schemas.microsoft.com/office/drawing/2014/main" id="{267AB3CA-95CE-DF9A-2948-783F212639FC}"/>
                </a:ext>
              </a:extLst>
            </p:cNvPr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1;p36">
              <a:extLst>
                <a:ext uri="{FF2B5EF4-FFF2-40B4-BE49-F238E27FC236}">
                  <a16:creationId xmlns:a16="http://schemas.microsoft.com/office/drawing/2014/main" id="{3BB68C66-F31F-2E52-1412-B760EF333CBA}"/>
                </a:ext>
              </a:extLst>
            </p:cNvPr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2;p36">
              <a:extLst>
                <a:ext uri="{FF2B5EF4-FFF2-40B4-BE49-F238E27FC236}">
                  <a16:creationId xmlns:a16="http://schemas.microsoft.com/office/drawing/2014/main" id="{2A2D258A-061E-7CB3-3D59-C6D1A417C981}"/>
                </a:ext>
              </a:extLst>
            </p:cNvPr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3;p36">
              <a:extLst>
                <a:ext uri="{FF2B5EF4-FFF2-40B4-BE49-F238E27FC236}">
                  <a16:creationId xmlns:a16="http://schemas.microsoft.com/office/drawing/2014/main" id="{777C91BF-7BB4-A002-EFDC-883F7EF32991}"/>
                </a:ext>
              </a:extLst>
            </p:cNvPr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4;p36">
              <a:extLst>
                <a:ext uri="{FF2B5EF4-FFF2-40B4-BE49-F238E27FC236}">
                  <a16:creationId xmlns:a16="http://schemas.microsoft.com/office/drawing/2014/main" id="{9CAAB415-5D21-FF84-3115-F4F623EC33AB}"/>
                </a:ext>
              </a:extLst>
            </p:cNvPr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5;p36">
              <a:extLst>
                <a:ext uri="{FF2B5EF4-FFF2-40B4-BE49-F238E27FC236}">
                  <a16:creationId xmlns:a16="http://schemas.microsoft.com/office/drawing/2014/main" id="{ACA1023D-8C30-CD9F-DD70-7333545BE8CD}"/>
                </a:ext>
              </a:extLst>
            </p:cNvPr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6;p36">
              <a:extLst>
                <a:ext uri="{FF2B5EF4-FFF2-40B4-BE49-F238E27FC236}">
                  <a16:creationId xmlns:a16="http://schemas.microsoft.com/office/drawing/2014/main" id="{2804AD88-A866-BA41-00E8-6A72125A66B0}"/>
                </a:ext>
              </a:extLst>
            </p:cNvPr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7;p36">
              <a:extLst>
                <a:ext uri="{FF2B5EF4-FFF2-40B4-BE49-F238E27FC236}">
                  <a16:creationId xmlns:a16="http://schemas.microsoft.com/office/drawing/2014/main" id="{697DD539-FBE0-7F5C-8617-B5D4CA8EFD12}"/>
                </a:ext>
              </a:extLst>
            </p:cNvPr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8;p36">
              <a:extLst>
                <a:ext uri="{FF2B5EF4-FFF2-40B4-BE49-F238E27FC236}">
                  <a16:creationId xmlns:a16="http://schemas.microsoft.com/office/drawing/2014/main" id="{13E3C157-2F03-D1D3-B8CB-E79494BEBE13}"/>
                </a:ext>
              </a:extLst>
            </p:cNvPr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9;p36">
              <a:extLst>
                <a:ext uri="{FF2B5EF4-FFF2-40B4-BE49-F238E27FC236}">
                  <a16:creationId xmlns:a16="http://schemas.microsoft.com/office/drawing/2014/main" id="{33E1A1E0-6594-10F3-13A8-76B4BBCB29E5}"/>
                </a:ext>
              </a:extLst>
            </p:cNvPr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90;p36">
              <a:extLst>
                <a:ext uri="{FF2B5EF4-FFF2-40B4-BE49-F238E27FC236}">
                  <a16:creationId xmlns:a16="http://schemas.microsoft.com/office/drawing/2014/main" id="{DB32286C-49B2-C405-FC90-BC942B521B31}"/>
                </a:ext>
              </a:extLst>
            </p:cNvPr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1;p36">
              <a:extLst>
                <a:ext uri="{FF2B5EF4-FFF2-40B4-BE49-F238E27FC236}">
                  <a16:creationId xmlns:a16="http://schemas.microsoft.com/office/drawing/2014/main" id="{E8AF8C1D-3F7C-748A-E52A-48DEBE277C82}"/>
                </a:ext>
              </a:extLst>
            </p:cNvPr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A6AE868-8B13-509F-5C0E-1C53E8A55B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8872397"/>
              </p:ext>
            </p:extLst>
          </p:nvPr>
        </p:nvGraphicFramePr>
        <p:xfrm>
          <a:off x="3540493" y="1172626"/>
          <a:ext cx="5333501" cy="279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979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52656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Future Work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57F64E-195D-F835-ED8D-431DA0380D21}"/>
              </a:ext>
            </a:extLst>
          </p:cNvPr>
          <p:cNvSpPr/>
          <p:nvPr/>
        </p:nvSpPr>
        <p:spPr>
          <a:xfrm>
            <a:off x="437175" y="1933067"/>
            <a:ext cx="1644627" cy="160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Adding more interactions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8A0DAF-6109-1EDB-AB90-111B61E8BBEB}"/>
              </a:ext>
            </a:extLst>
          </p:cNvPr>
          <p:cNvSpPr/>
          <p:nvPr/>
        </p:nvSpPr>
        <p:spPr>
          <a:xfrm>
            <a:off x="2657168" y="1933067"/>
            <a:ext cx="1644627" cy="160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Providing tooltips for insights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0A177-B284-8A1A-6C7F-0440C088B66F}"/>
              </a:ext>
            </a:extLst>
          </p:cNvPr>
          <p:cNvSpPr/>
          <p:nvPr/>
        </p:nvSpPr>
        <p:spPr>
          <a:xfrm>
            <a:off x="4877161" y="1933067"/>
            <a:ext cx="1644627" cy="160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Using dataset to generate more charts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C6CB8-FB04-8219-2DF0-279504EC92FA}"/>
              </a:ext>
            </a:extLst>
          </p:cNvPr>
          <p:cNvSpPr/>
          <p:nvPr/>
        </p:nvSpPr>
        <p:spPr>
          <a:xfrm>
            <a:off x="7097154" y="1933067"/>
            <a:ext cx="1644627" cy="16016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Animation between chart changes</a:t>
            </a:r>
          </a:p>
        </p:txBody>
      </p:sp>
    </p:spTree>
    <p:extLst>
      <p:ext uri="{BB962C8B-B14F-4D97-AF65-F5344CB8AC3E}">
        <p14:creationId xmlns:p14="http://schemas.microsoft.com/office/powerpoint/2010/main" val="16206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427850" y="103811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735450" y="103811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1"/>
          </p:nvPr>
        </p:nvSpPr>
        <p:spPr>
          <a:xfrm>
            <a:off x="742950" y="142041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Story behind our visualization charts</a:t>
            </a:r>
            <a:endParaRPr dirty="0"/>
          </a:p>
        </p:txBody>
      </p:sp>
      <p:sp>
        <p:nvSpPr>
          <p:cNvPr id="705" name="Google Shape;705;p38"/>
          <p:cNvSpPr txBox="1">
            <a:spLocks noGrp="1"/>
          </p:cNvSpPr>
          <p:nvPr>
            <p:ph type="title" idx="3"/>
          </p:nvPr>
        </p:nvSpPr>
        <p:spPr>
          <a:xfrm>
            <a:off x="1427850" y="1786481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Implementation</a:t>
            </a:r>
            <a:endParaRPr dirty="0"/>
          </a:p>
        </p:txBody>
      </p:sp>
      <p:sp>
        <p:nvSpPr>
          <p:cNvPr id="706" name="Google Shape;706;p38"/>
          <p:cNvSpPr txBox="1">
            <a:spLocks noGrp="1"/>
          </p:cNvSpPr>
          <p:nvPr>
            <p:ph type="title" idx="4"/>
          </p:nvPr>
        </p:nvSpPr>
        <p:spPr>
          <a:xfrm>
            <a:off x="739200" y="1786481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07" name="Google Shape;707;p38"/>
          <p:cNvSpPr txBox="1">
            <a:spLocks noGrp="1"/>
          </p:cNvSpPr>
          <p:nvPr>
            <p:ph type="subTitle" idx="5"/>
          </p:nvPr>
        </p:nvSpPr>
        <p:spPr>
          <a:xfrm>
            <a:off x="745909" y="2168780"/>
            <a:ext cx="6239681" cy="516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 phases of implementation, how the task is split amongst the 3 of us, technology stack used</a:t>
            </a:r>
            <a:endParaRPr dirty="0"/>
          </a:p>
        </p:txBody>
      </p:sp>
      <p:sp>
        <p:nvSpPr>
          <p:cNvPr id="708" name="Google Shape;708;p38"/>
          <p:cNvSpPr txBox="1">
            <a:spLocks noGrp="1"/>
          </p:cNvSpPr>
          <p:nvPr>
            <p:ph type="title" idx="6"/>
          </p:nvPr>
        </p:nvSpPr>
        <p:spPr>
          <a:xfrm>
            <a:off x="1427850" y="2821967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Specifications</a:t>
            </a:r>
            <a:endParaRPr dirty="0"/>
          </a:p>
        </p:txBody>
      </p:sp>
      <p:sp>
        <p:nvSpPr>
          <p:cNvPr id="709" name="Google Shape;709;p38"/>
          <p:cNvSpPr txBox="1">
            <a:spLocks noGrp="1"/>
          </p:cNvSpPr>
          <p:nvPr>
            <p:ph type="title" idx="7"/>
          </p:nvPr>
        </p:nvSpPr>
        <p:spPr>
          <a:xfrm>
            <a:off x="739200" y="2821967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0" name="Google Shape;710;p38"/>
          <p:cNvSpPr txBox="1">
            <a:spLocks noGrp="1"/>
          </p:cNvSpPr>
          <p:nvPr>
            <p:ph type="subTitle" idx="8"/>
          </p:nvPr>
        </p:nvSpPr>
        <p:spPr>
          <a:xfrm>
            <a:off x="742949" y="3211079"/>
            <a:ext cx="6421151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Design Decisions, Principles and Challenges</a:t>
            </a:r>
            <a:endParaRPr dirty="0"/>
          </a:p>
        </p:txBody>
      </p:sp>
      <p:sp>
        <p:nvSpPr>
          <p:cNvPr id="711" name="Google Shape;711;p38"/>
          <p:cNvSpPr txBox="1">
            <a:spLocks noGrp="1"/>
          </p:cNvSpPr>
          <p:nvPr>
            <p:ph type="title" idx="9"/>
          </p:nvPr>
        </p:nvSpPr>
        <p:spPr>
          <a:xfrm>
            <a:off x="1427850" y="3592932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712" name="Google Shape;712;p38"/>
          <p:cNvSpPr txBox="1">
            <a:spLocks noGrp="1"/>
          </p:cNvSpPr>
          <p:nvPr>
            <p:ph type="title" idx="13"/>
          </p:nvPr>
        </p:nvSpPr>
        <p:spPr>
          <a:xfrm>
            <a:off x="739200" y="360601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3" name="Google Shape;713;p38"/>
          <p:cNvSpPr txBox="1">
            <a:spLocks noGrp="1"/>
          </p:cNvSpPr>
          <p:nvPr>
            <p:ph type="subTitle" idx="14"/>
          </p:nvPr>
        </p:nvSpPr>
        <p:spPr>
          <a:xfrm>
            <a:off x="745910" y="4030845"/>
            <a:ext cx="6562146" cy="306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Possible implementation in the near future</a:t>
            </a:r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1" name="Google Shape;821;p40"/>
            <p:cNvSpPr txBox="1"/>
            <p:nvPr/>
          </p:nvSpPr>
          <p:spPr>
            <a:xfrm>
              <a:off x="6832300" y="1053100"/>
              <a:ext cx="333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32" name="Google Shape;828;p41">
            <a:extLst>
              <a:ext uri="{FF2B5EF4-FFF2-40B4-BE49-F238E27FC236}">
                <a16:creationId xmlns:a16="http://schemas.microsoft.com/office/drawing/2014/main" id="{DDCA97B1-E58D-D100-EF55-1768BA766F7C}"/>
              </a:ext>
            </a:extLst>
          </p:cNvPr>
          <p:cNvGrpSpPr/>
          <p:nvPr/>
        </p:nvGrpSpPr>
        <p:grpSpPr>
          <a:xfrm>
            <a:off x="6310061" y="784054"/>
            <a:ext cx="344859" cy="565728"/>
            <a:chOff x="4113132" y="2072643"/>
            <a:chExt cx="406290" cy="666503"/>
          </a:xfrm>
        </p:grpSpPr>
        <p:sp>
          <p:nvSpPr>
            <p:cNvPr id="33" name="Google Shape;829;p41">
              <a:extLst>
                <a:ext uri="{FF2B5EF4-FFF2-40B4-BE49-F238E27FC236}">
                  <a16:creationId xmlns:a16="http://schemas.microsoft.com/office/drawing/2014/main" id="{097F5DD2-6D0D-3262-E87C-697A3BF15851}"/>
                </a:ext>
              </a:extLst>
            </p:cNvPr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0;p41">
              <a:extLst>
                <a:ext uri="{FF2B5EF4-FFF2-40B4-BE49-F238E27FC236}">
                  <a16:creationId xmlns:a16="http://schemas.microsoft.com/office/drawing/2014/main" id="{D3F4C4D7-F9F0-B1AD-FEE9-96FCEA2D2AE1}"/>
                </a:ext>
              </a:extLst>
            </p:cNvPr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1;p41">
              <a:extLst>
                <a:ext uri="{FF2B5EF4-FFF2-40B4-BE49-F238E27FC236}">
                  <a16:creationId xmlns:a16="http://schemas.microsoft.com/office/drawing/2014/main" id="{EB37F984-8445-02E9-CC4F-B4E4628A4C6C}"/>
                </a:ext>
              </a:extLst>
            </p:cNvPr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2;p41">
              <a:extLst>
                <a:ext uri="{FF2B5EF4-FFF2-40B4-BE49-F238E27FC236}">
                  <a16:creationId xmlns:a16="http://schemas.microsoft.com/office/drawing/2014/main" id="{D2E2B5B3-BBAB-9C6B-8566-DEC4610F9CF3}"/>
                </a:ext>
              </a:extLst>
            </p:cNvPr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3;p41">
              <a:extLst>
                <a:ext uri="{FF2B5EF4-FFF2-40B4-BE49-F238E27FC236}">
                  <a16:creationId xmlns:a16="http://schemas.microsoft.com/office/drawing/2014/main" id="{62041289-9652-9938-0439-7B88A72F43BC}"/>
                </a:ext>
              </a:extLst>
            </p:cNvPr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4;p41">
              <a:extLst>
                <a:ext uri="{FF2B5EF4-FFF2-40B4-BE49-F238E27FC236}">
                  <a16:creationId xmlns:a16="http://schemas.microsoft.com/office/drawing/2014/main" id="{52075252-E1E6-9E2D-CB7B-88D92BC52D50}"/>
                </a:ext>
              </a:extLst>
            </p:cNvPr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5;p41">
              <a:extLst>
                <a:ext uri="{FF2B5EF4-FFF2-40B4-BE49-F238E27FC236}">
                  <a16:creationId xmlns:a16="http://schemas.microsoft.com/office/drawing/2014/main" id="{6F9F9001-5AE9-8F4A-2B6D-05B96B85E24D}"/>
                </a:ext>
              </a:extLst>
            </p:cNvPr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6;p41">
              <a:extLst>
                <a:ext uri="{FF2B5EF4-FFF2-40B4-BE49-F238E27FC236}">
                  <a16:creationId xmlns:a16="http://schemas.microsoft.com/office/drawing/2014/main" id="{F1494186-6BB3-DAAB-08D2-6C7C2933CAF9}"/>
                </a:ext>
              </a:extLst>
            </p:cNvPr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7;p41">
              <a:extLst>
                <a:ext uri="{FF2B5EF4-FFF2-40B4-BE49-F238E27FC236}">
                  <a16:creationId xmlns:a16="http://schemas.microsoft.com/office/drawing/2014/main" id="{753A83C8-DD91-05D5-3233-1BA4A634F48A}"/>
                </a:ext>
              </a:extLst>
            </p:cNvPr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8;p41">
              <a:extLst>
                <a:ext uri="{FF2B5EF4-FFF2-40B4-BE49-F238E27FC236}">
                  <a16:creationId xmlns:a16="http://schemas.microsoft.com/office/drawing/2014/main" id="{E0878683-BB39-AA60-BCBE-FC41D5FE639A}"/>
                </a:ext>
              </a:extLst>
            </p:cNvPr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9;p41">
              <a:extLst>
                <a:ext uri="{FF2B5EF4-FFF2-40B4-BE49-F238E27FC236}">
                  <a16:creationId xmlns:a16="http://schemas.microsoft.com/office/drawing/2014/main" id="{16BBB252-248E-721C-753C-8E9883337F6C}"/>
                </a:ext>
              </a:extLst>
            </p:cNvPr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0;p41">
              <a:extLst>
                <a:ext uri="{FF2B5EF4-FFF2-40B4-BE49-F238E27FC236}">
                  <a16:creationId xmlns:a16="http://schemas.microsoft.com/office/drawing/2014/main" id="{F20408AA-8098-9BA3-FBDE-55593FB530DA}"/>
                </a:ext>
              </a:extLst>
            </p:cNvPr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1;p41">
              <a:extLst>
                <a:ext uri="{FF2B5EF4-FFF2-40B4-BE49-F238E27FC236}">
                  <a16:creationId xmlns:a16="http://schemas.microsoft.com/office/drawing/2014/main" id="{16AC01DB-DE6C-E1C4-CBCC-3A04C4E867C3}"/>
                </a:ext>
              </a:extLst>
            </p:cNvPr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2;p41">
              <a:extLst>
                <a:ext uri="{FF2B5EF4-FFF2-40B4-BE49-F238E27FC236}">
                  <a16:creationId xmlns:a16="http://schemas.microsoft.com/office/drawing/2014/main" id="{FF152A16-CFB3-0435-1DF3-104238E26705}"/>
                </a:ext>
              </a:extLst>
            </p:cNvPr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3;p41">
              <a:extLst>
                <a:ext uri="{FF2B5EF4-FFF2-40B4-BE49-F238E27FC236}">
                  <a16:creationId xmlns:a16="http://schemas.microsoft.com/office/drawing/2014/main" id="{F196075A-0ACC-3024-B3A6-799E29F713EE}"/>
                </a:ext>
              </a:extLst>
            </p:cNvPr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4;p41">
              <a:extLst>
                <a:ext uri="{FF2B5EF4-FFF2-40B4-BE49-F238E27FC236}">
                  <a16:creationId xmlns:a16="http://schemas.microsoft.com/office/drawing/2014/main" id="{53E79D0A-7613-2314-324B-0C5944CD1D21}"/>
                </a:ext>
              </a:extLst>
            </p:cNvPr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5;p41">
              <a:extLst>
                <a:ext uri="{FF2B5EF4-FFF2-40B4-BE49-F238E27FC236}">
                  <a16:creationId xmlns:a16="http://schemas.microsoft.com/office/drawing/2014/main" id="{586EA02F-BE99-B817-FE5D-3185DC16A38E}"/>
                </a:ext>
              </a:extLst>
            </p:cNvPr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6;p41">
              <a:extLst>
                <a:ext uri="{FF2B5EF4-FFF2-40B4-BE49-F238E27FC236}">
                  <a16:creationId xmlns:a16="http://schemas.microsoft.com/office/drawing/2014/main" id="{C4A17465-8289-3EEB-20A2-E273314930CD}"/>
                </a:ext>
              </a:extLst>
            </p:cNvPr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7;p41">
              <a:extLst>
                <a:ext uri="{FF2B5EF4-FFF2-40B4-BE49-F238E27FC236}">
                  <a16:creationId xmlns:a16="http://schemas.microsoft.com/office/drawing/2014/main" id="{B605177E-A27C-40DA-74C9-4FCE74B80483}"/>
                </a:ext>
              </a:extLst>
            </p:cNvPr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8;p41">
              <a:extLst>
                <a:ext uri="{FF2B5EF4-FFF2-40B4-BE49-F238E27FC236}">
                  <a16:creationId xmlns:a16="http://schemas.microsoft.com/office/drawing/2014/main" id="{177DBEF7-297F-DBDB-709D-77CB10A0DE92}"/>
                </a:ext>
              </a:extLst>
            </p:cNvPr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9;p41">
              <a:extLst>
                <a:ext uri="{FF2B5EF4-FFF2-40B4-BE49-F238E27FC236}">
                  <a16:creationId xmlns:a16="http://schemas.microsoft.com/office/drawing/2014/main" id="{E840ECF5-AD46-4B10-C7DB-CD7C94161B41}"/>
                </a:ext>
              </a:extLst>
            </p:cNvPr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50;p41">
              <a:extLst>
                <a:ext uri="{FF2B5EF4-FFF2-40B4-BE49-F238E27FC236}">
                  <a16:creationId xmlns:a16="http://schemas.microsoft.com/office/drawing/2014/main" id="{D6BBF531-FF0A-82AD-BC94-34F09276023B}"/>
                </a:ext>
              </a:extLst>
            </p:cNvPr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51;p41">
              <a:extLst>
                <a:ext uri="{FF2B5EF4-FFF2-40B4-BE49-F238E27FC236}">
                  <a16:creationId xmlns:a16="http://schemas.microsoft.com/office/drawing/2014/main" id="{D3FA714A-FF0F-E896-E6EC-40E2B3FE342B}"/>
                </a:ext>
              </a:extLst>
            </p:cNvPr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83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Behind our Charts</a:t>
            </a:r>
            <a:endParaRPr/>
          </a:p>
        </p:txBody>
      </p:sp>
      <p:sp>
        <p:nvSpPr>
          <p:cNvPr id="3" name="Google Shape;925;p43">
            <a:extLst>
              <a:ext uri="{FF2B5EF4-FFF2-40B4-BE49-F238E27FC236}">
                <a16:creationId xmlns:a16="http://schemas.microsoft.com/office/drawing/2014/main" id="{C232F83C-F847-8E00-17BC-70E76CB7E072}"/>
              </a:ext>
            </a:extLst>
          </p:cNvPr>
          <p:cNvSpPr/>
          <p:nvPr/>
        </p:nvSpPr>
        <p:spPr>
          <a:xfrm>
            <a:off x="895665" y="2293142"/>
            <a:ext cx="7352669" cy="120191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28;p43">
            <a:extLst>
              <a:ext uri="{FF2B5EF4-FFF2-40B4-BE49-F238E27FC236}">
                <a16:creationId xmlns:a16="http://schemas.microsoft.com/office/drawing/2014/main" id="{15CBED8A-DA85-2BB0-59F4-869987B64E11}"/>
              </a:ext>
            </a:extLst>
          </p:cNvPr>
          <p:cNvSpPr txBox="1">
            <a:spLocks/>
          </p:cNvSpPr>
          <p:nvPr/>
        </p:nvSpPr>
        <p:spPr>
          <a:xfrm>
            <a:off x="2229394" y="2314571"/>
            <a:ext cx="4685210" cy="120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US" sz="3200" b="1" dirty="0">
                <a:solidFill>
                  <a:schemeClr val="bg1"/>
                </a:solidFill>
                <a:highlight>
                  <a:srgbClr val="000000"/>
                </a:highlight>
              </a:rPr>
              <a:t>Stringency Index Score </a:t>
            </a:r>
          </a:p>
        </p:txBody>
      </p:sp>
      <p:grpSp>
        <p:nvGrpSpPr>
          <p:cNvPr id="52" name="Google Shape;798;p40">
            <a:extLst>
              <a:ext uri="{FF2B5EF4-FFF2-40B4-BE49-F238E27FC236}">
                <a16:creationId xmlns:a16="http://schemas.microsoft.com/office/drawing/2014/main" id="{869241CE-B16C-A02C-8CF4-97D75B1B804F}"/>
              </a:ext>
            </a:extLst>
          </p:cNvPr>
          <p:cNvGrpSpPr/>
          <p:nvPr/>
        </p:nvGrpSpPr>
        <p:grpSpPr>
          <a:xfrm>
            <a:off x="4888616" y="1104165"/>
            <a:ext cx="2293605" cy="1140431"/>
            <a:chOff x="5865009" y="2043415"/>
            <a:chExt cx="1098126" cy="639627"/>
          </a:xfrm>
        </p:grpSpPr>
        <p:sp>
          <p:nvSpPr>
            <p:cNvPr id="53" name="Google Shape;799;p40">
              <a:extLst>
                <a:ext uri="{FF2B5EF4-FFF2-40B4-BE49-F238E27FC236}">
                  <a16:creationId xmlns:a16="http://schemas.microsoft.com/office/drawing/2014/main" id="{9865A043-C77D-041A-B731-45EF977FCE64}"/>
                </a:ext>
              </a:extLst>
            </p:cNvPr>
            <p:cNvSpPr/>
            <p:nvPr/>
          </p:nvSpPr>
          <p:spPr>
            <a:xfrm>
              <a:off x="6011266" y="2572732"/>
              <a:ext cx="22096" cy="89395"/>
            </a:xfrm>
            <a:custGeom>
              <a:avLst/>
              <a:gdLst/>
              <a:ahLst/>
              <a:cxnLst/>
              <a:rect l="l" t="t" r="r" b="b"/>
              <a:pathLst>
                <a:path w="63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634" y="256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;p40">
              <a:extLst>
                <a:ext uri="{FF2B5EF4-FFF2-40B4-BE49-F238E27FC236}">
                  <a16:creationId xmlns:a16="http://schemas.microsoft.com/office/drawing/2014/main" id="{27A0A077-BBF7-B2EE-DFF1-E0294D59B618}"/>
                </a:ext>
              </a:extLst>
            </p:cNvPr>
            <p:cNvSpPr/>
            <p:nvPr/>
          </p:nvSpPr>
          <p:spPr>
            <a:xfrm>
              <a:off x="6033328" y="2660945"/>
              <a:ext cx="20913" cy="22096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01" y="6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1;p40">
              <a:extLst>
                <a:ext uri="{FF2B5EF4-FFF2-40B4-BE49-F238E27FC236}">
                  <a16:creationId xmlns:a16="http://schemas.microsoft.com/office/drawing/2014/main" id="{07163D35-ECE3-38A3-24C2-DA31F60B4091}"/>
                </a:ext>
              </a:extLst>
            </p:cNvPr>
            <p:cNvSpPr/>
            <p:nvPr/>
          </p:nvSpPr>
          <p:spPr>
            <a:xfrm>
              <a:off x="6054207" y="2640066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1" y="0"/>
                  </a:moveTo>
                  <a:lnTo>
                    <a:pt x="1" y="601"/>
                  </a:lnTo>
                  <a:lnTo>
                    <a:pt x="634" y="6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2;p40">
              <a:extLst>
                <a:ext uri="{FF2B5EF4-FFF2-40B4-BE49-F238E27FC236}">
                  <a16:creationId xmlns:a16="http://schemas.microsoft.com/office/drawing/2014/main" id="{783D75BF-3B61-8D6E-3633-8EC72B3EAF41}"/>
                </a:ext>
              </a:extLst>
            </p:cNvPr>
            <p:cNvSpPr/>
            <p:nvPr/>
          </p:nvSpPr>
          <p:spPr>
            <a:xfrm>
              <a:off x="6078601" y="2615673"/>
              <a:ext cx="20913" cy="22096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00" y="634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03;p40">
              <a:extLst>
                <a:ext uri="{FF2B5EF4-FFF2-40B4-BE49-F238E27FC236}">
                  <a16:creationId xmlns:a16="http://schemas.microsoft.com/office/drawing/2014/main" id="{008AFE24-3D6F-0F90-AA50-C03DC005B1FF}"/>
                </a:ext>
              </a:extLst>
            </p:cNvPr>
            <p:cNvSpPr/>
            <p:nvPr/>
          </p:nvSpPr>
          <p:spPr>
            <a:xfrm>
              <a:off x="6099480" y="2594794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0" y="0"/>
                  </a:moveTo>
                  <a:lnTo>
                    <a:pt x="0" y="601"/>
                  </a:lnTo>
                  <a:lnTo>
                    <a:pt x="634" y="6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04;p40">
              <a:extLst>
                <a:ext uri="{FF2B5EF4-FFF2-40B4-BE49-F238E27FC236}">
                  <a16:creationId xmlns:a16="http://schemas.microsoft.com/office/drawing/2014/main" id="{D7DB62BF-6835-6134-5ED4-302C419022DA}"/>
                </a:ext>
              </a:extLst>
            </p:cNvPr>
            <p:cNvSpPr/>
            <p:nvPr/>
          </p:nvSpPr>
          <p:spPr>
            <a:xfrm>
              <a:off x="6122690" y="2572732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05;p40">
              <a:extLst>
                <a:ext uri="{FF2B5EF4-FFF2-40B4-BE49-F238E27FC236}">
                  <a16:creationId xmlns:a16="http://schemas.microsoft.com/office/drawing/2014/main" id="{D513A1A0-15C6-EA6F-FFF1-D05A22ED5B20}"/>
                </a:ext>
              </a:extLst>
            </p:cNvPr>
            <p:cNvSpPr/>
            <p:nvPr/>
          </p:nvSpPr>
          <p:spPr>
            <a:xfrm>
              <a:off x="6122690" y="2572732"/>
              <a:ext cx="774244" cy="22096"/>
            </a:xfrm>
            <a:custGeom>
              <a:avLst/>
              <a:gdLst/>
              <a:ahLst/>
              <a:cxnLst/>
              <a:rect l="l" t="t" r="r" b="b"/>
              <a:pathLst>
                <a:path w="22250" h="635" extrusionOk="0">
                  <a:moveTo>
                    <a:pt x="1" y="0"/>
                  </a:moveTo>
                  <a:lnTo>
                    <a:pt x="1" y="634"/>
                  </a:lnTo>
                  <a:lnTo>
                    <a:pt x="22250" y="634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6;p40">
              <a:extLst>
                <a:ext uri="{FF2B5EF4-FFF2-40B4-BE49-F238E27FC236}">
                  <a16:creationId xmlns:a16="http://schemas.microsoft.com/office/drawing/2014/main" id="{BB5F56B5-D324-4E25-B7C2-B9C0B8BE8363}"/>
                </a:ext>
              </a:extLst>
            </p:cNvPr>
            <p:cNvSpPr/>
            <p:nvPr/>
          </p:nvSpPr>
          <p:spPr>
            <a:xfrm>
              <a:off x="5931161" y="2572732"/>
              <a:ext cx="102200" cy="22096"/>
            </a:xfrm>
            <a:custGeom>
              <a:avLst/>
              <a:gdLst/>
              <a:ahLst/>
              <a:cxnLst/>
              <a:rect l="l" t="t" r="r" b="b"/>
              <a:pathLst>
                <a:path w="2937" h="635" extrusionOk="0">
                  <a:moveTo>
                    <a:pt x="1" y="0"/>
                  </a:moveTo>
                  <a:lnTo>
                    <a:pt x="1" y="634"/>
                  </a:lnTo>
                  <a:lnTo>
                    <a:pt x="2936" y="634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7;p40">
              <a:extLst>
                <a:ext uri="{FF2B5EF4-FFF2-40B4-BE49-F238E27FC236}">
                  <a16:creationId xmlns:a16="http://schemas.microsoft.com/office/drawing/2014/main" id="{24B4628B-419D-440E-C616-8C317FD1FED8}"/>
                </a:ext>
              </a:extLst>
            </p:cNvPr>
            <p:cNvSpPr/>
            <p:nvPr/>
          </p:nvSpPr>
          <p:spPr>
            <a:xfrm>
              <a:off x="5931161" y="2043415"/>
              <a:ext cx="964621" cy="20913"/>
            </a:xfrm>
            <a:custGeom>
              <a:avLst/>
              <a:gdLst/>
              <a:ahLst/>
              <a:cxnLst/>
              <a:rect l="l" t="t" r="r" b="b"/>
              <a:pathLst>
                <a:path w="27721" h="601" extrusionOk="0">
                  <a:moveTo>
                    <a:pt x="1" y="0"/>
                  </a:moveTo>
                  <a:lnTo>
                    <a:pt x="1" y="601"/>
                  </a:lnTo>
                  <a:lnTo>
                    <a:pt x="27721" y="60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8;p40">
              <a:extLst>
                <a:ext uri="{FF2B5EF4-FFF2-40B4-BE49-F238E27FC236}">
                  <a16:creationId xmlns:a16="http://schemas.microsoft.com/office/drawing/2014/main" id="{EFCE2E35-71F4-DD64-FC92-7C49487E51AC}"/>
                </a:ext>
              </a:extLst>
            </p:cNvPr>
            <p:cNvSpPr/>
            <p:nvPr/>
          </p:nvSpPr>
          <p:spPr>
            <a:xfrm>
              <a:off x="6941039" y="2109566"/>
              <a:ext cx="22096" cy="417918"/>
            </a:xfrm>
            <a:custGeom>
              <a:avLst/>
              <a:gdLst/>
              <a:ahLst/>
              <a:cxnLst/>
              <a:rect l="l" t="t" r="r" b="b"/>
              <a:pathLst>
                <a:path w="635" h="12010" extrusionOk="0">
                  <a:moveTo>
                    <a:pt x="0" y="1"/>
                  </a:moveTo>
                  <a:lnTo>
                    <a:pt x="0" y="12009"/>
                  </a:lnTo>
                  <a:lnTo>
                    <a:pt x="634" y="1200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9;p40">
              <a:extLst>
                <a:ext uri="{FF2B5EF4-FFF2-40B4-BE49-F238E27FC236}">
                  <a16:creationId xmlns:a16="http://schemas.microsoft.com/office/drawing/2014/main" id="{9A83A813-DE4B-B22A-084D-301B177E93D6}"/>
                </a:ext>
              </a:extLst>
            </p:cNvPr>
            <p:cNvSpPr/>
            <p:nvPr/>
          </p:nvSpPr>
          <p:spPr>
            <a:xfrm>
              <a:off x="6895766" y="2064294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10;p40">
              <a:extLst>
                <a:ext uri="{FF2B5EF4-FFF2-40B4-BE49-F238E27FC236}">
                  <a16:creationId xmlns:a16="http://schemas.microsoft.com/office/drawing/2014/main" id="{2F19CB87-8806-679F-46F1-C83E74F3F618}"/>
                </a:ext>
              </a:extLst>
            </p:cNvPr>
            <p:cNvSpPr/>
            <p:nvPr/>
          </p:nvSpPr>
          <p:spPr>
            <a:xfrm>
              <a:off x="6917828" y="2088687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0" y="0"/>
                  </a:moveTo>
                  <a:lnTo>
                    <a:pt x="0" y="601"/>
                  </a:lnTo>
                  <a:lnTo>
                    <a:pt x="634" y="6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11;p40">
              <a:extLst>
                <a:ext uri="{FF2B5EF4-FFF2-40B4-BE49-F238E27FC236}">
                  <a16:creationId xmlns:a16="http://schemas.microsoft.com/office/drawing/2014/main" id="{00987C8E-E6C0-F95C-E912-2F28AC7F2BD9}"/>
                </a:ext>
              </a:extLst>
            </p:cNvPr>
            <p:cNvSpPr/>
            <p:nvPr/>
          </p:nvSpPr>
          <p:spPr>
            <a:xfrm>
              <a:off x="6895766" y="2549521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12;p40">
              <a:extLst>
                <a:ext uri="{FF2B5EF4-FFF2-40B4-BE49-F238E27FC236}">
                  <a16:creationId xmlns:a16="http://schemas.microsoft.com/office/drawing/2014/main" id="{8041B3D9-047E-C59A-F97B-BDA70797EAD8}"/>
                </a:ext>
              </a:extLst>
            </p:cNvPr>
            <p:cNvSpPr/>
            <p:nvPr/>
          </p:nvSpPr>
          <p:spPr>
            <a:xfrm>
              <a:off x="6917828" y="2527459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0" y="0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13;p40">
              <a:extLst>
                <a:ext uri="{FF2B5EF4-FFF2-40B4-BE49-F238E27FC236}">
                  <a16:creationId xmlns:a16="http://schemas.microsoft.com/office/drawing/2014/main" id="{0F4D4A23-724D-58BA-377F-5CD89A5A5793}"/>
                </a:ext>
              </a:extLst>
            </p:cNvPr>
            <p:cNvSpPr/>
            <p:nvPr/>
          </p:nvSpPr>
          <p:spPr>
            <a:xfrm>
              <a:off x="5865009" y="2109566"/>
              <a:ext cx="20913" cy="417918"/>
            </a:xfrm>
            <a:custGeom>
              <a:avLst/>
              <a:gdLst/>
              <a:ahLst/>
              <a:cxnLst/>
              <a:rect l="l" t="t" r="r" b="b"/>
              <a:pathLst>
                <a:path w="601" h="12010" extrusionOk="0">
                  <a:moveTo>
                    <a:pt x="0" y="1"/>
                  </a:moveTo>
                  <a:lnTo>
                    <a:pt x="0" y="12009"/>
                  </a:lnTo>
                  <a:lnTo>
                    <a:pt x="601" y="12009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14;p40">
              <a:extLst>
                <a:ext uri="{FF2B5EF4-FFF2-40B4-BE49-F238E27FC236}">
                  <a16:creationId xmlns:a16="http://schemas.microsoft.com/office/drawing/2014/main" id="{407545A8-B9F0-9296-F427-C368ACFF9C01}"/>
                </a:ext>
              </a:extLst>
            </p:cNvPr>
            <p:cNvSpPr/>
            <p:nvPr/>
          </p:nvSpPr>
          <p:spPr>
            <a:xfrm>
              <a:off x="5907950" y="2064294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15;p40">
              <a:extLst>
                <a:ext uri="{FF2B5EF4-FFF2-40B4-BE49-F238E27FC236}">
                  <a16:creationId xmlns:a16="http://schemas.microsoft.com/office/drawing/2014/main" id="{2D0E9A66-D24D-34BA-3FB5-D120F989FD59}"/>
                </a:ext>
              </a:extLst>
            </p:cNvPr>
            <p:cNvSpPr/>
            <p:nvPr/>
          </p:nvSpPr>
          <p:spPr>
            <a:xfrm>
              <a:off x="5885888" y="2088687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1" y="0"/>
                  </a:moveTo>
                  <a:lnTo>
                    <a:pt x="1" y="601"/>
                  </a:lnTo>
                  <a:lnTo>
                    <a:pt x="635" y="60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16;p40">
              <a:extLst>
                <a:ext uri="{FF2B5EF4-FFF2-40B4-BE49-F238E27FC236}">
                  <a16:creationId xmlns:a16="http://schemas.microsoft.com/office/drawing/2014/main" id="{742452B7-589E-026B-96B9-FE868A4FAFFA}"/>
                </a:ext>
              </a:extLst>
            </p:cNvPr>
            <p:cNvSpPr/>
            <p:nvPr/>
          </p:nvSpPr>
          <p:spPr>
            <a:xfrm>
              <a:off x="5907950" y="2549521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17;p40">
              <a:extLst>
                <a:ext uri="{FF2B5EF4-FFF2-40B4-BE49-F238E27FC236}">
                  <a16:creationId xmlns:a16="http://schemas.microsoft.com/office/drawing/2014/main" id="{BFAF0351-74A8-2C1D-A23E-29AEAFF38935}"/>
                </a:ext>
              </a:extLst>
            </p:cNvPr>
            <p:cNvSpPr/>
            <p:nvPr/>
          </p:nvSpPr>
          <p:spPr>
            <a:xfrm>
              <a:off x="5885888" y="2527459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5" y="6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98;p40">
            <a:extLst>
              <a:ext uri="{FF2B5EF4-FFF2-40B4-BE49-F238E27FC236}">
                <a16:creationId xmlns:a16="http://schemas.microsoft.com/office/drawing/2014/main" id="{1EAE9003-8D44-93F7-4CC9-D024F4934030}"/>
              </a:ext>
            </a:extLst>
          </p:cNvPr>
          <p:cNvGrpSpPr/>
          <p:nvPr/>
        </p:nvGrpSpPr>
        <p:grpSpPr>
          <a:xfrm rot="10800000">
            <a:off x="1454853" y="3624321"/>
            <a:ext cx="2293605" cy="1140431"/>
            <a:chOff x="5865009" y="2043415"/>
            <a:chExt cx="1098126" cy="639627"/>
          </a:xfrm>
        </p:grpSpPr>
        <p:sp>
          <p:nvSpPr>
            <p:cNvPr id="73" name="Google Shape;799;p40">
              <a:extLst>
                <a:ext uri="{FF2B5EF4-FFF2-40B4-BE49-F238E27FC236}">
                  <a16:creationId xmlns:a16="http://schemas.microsoft.com/office/drawing/2014/main" id="{FEC38FA8-3D01-542D-49D5-5FA5C0569CA5}"/>
                </a:ext>
              </a:extLst>
            </p:cNvPr>
            <p:cNvSpPr/>
            <p:nvPr/>
          </p:nvSpPr>
          <p:spPr>
            <a:xfrm>
              <a:off x="6011266" y="2572732"/>
              <a:ext cx="22096" cy="89395"/>
            </a:xfrm>
            <a:custGeom>
              <a:avLst/>
              <a:gdLst/>
              <a:ahLst/>
              <a:cxnLst/>
              <a:rect l="l" t="t" r="r" b="b"/>
              <a:pathLst>
                <a:path w="635" h="2569" extrusionOk="0">
                  <a:moveTo>
                    <a:pt x="0" y="0"/>
                  </a:moveTo>
                  <a:lnTo>
                    <a:pt x="0" y="2569"/>
                  </a:lnTo>
                  <a:lnTo>
                    <a:pt x="634" y="256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00;p40">
              <a:extLst>
                <a:ext uri="{FF2B5EF4-FFF2-40B4-BE49-F238E27FC236}">
                  <a16:creationId xmlns:a16="http://schemas.microsoft.com/office/drawing/2014/main" id="{91EF77FA-124C-F789-65C7-8356802FBAC7}"/>
                </a:ext>
              </a:extLst>
            </p:cNvPr>
            <p:cNvSpPr/>
            <p:nvPr/>
          </p:nvSpPr>
          <p:spPr>
            <a:xfrm>
              <a:off x="6033328" y="2660945"/>
              <a:ext cx="20913" cy="22096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01" y="634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01;p40">
              <a:extLst>
                <a:ext uri="{FF2B5EF4-FFF2-40B4-BE49-F238E27FC236}">
                  <a16:creationId xmlns:a16="http://schemas.microsoft.com/office/drawing/2014/main" id="{6A3D2913-FD10-621C-B901-CC5F9ECD4C69}"/>
                </a:ext>
              </a:extLst>
            </p:cNvPr>
            <p:cNvSpPr/>
            <p:nvPr/>
          </p:nvSpPr>
          <p:spPr>
            <a:xfrm>
              <a:off x="6054207" y="2640066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1" y="0"/>
                  </a:moveTo>
                  <a:lnTo>
                    <a:pt x="1" y="601"/>
                  </a:lnTo>
                  <a:lnTo>
                    <a:pt x="634" y="6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02;p40">
              <a:extLst>
                <a:ext uri="{FF2B5EF4-FFF2-40B4-BE49-F238E27FC236}">
                  <a16:creationId xmlns:a16="http://schemas.microsoft.com/office/drawing/2014/main" id="{D320DFA4-EABC-0038-DC7B-317B509833D0}"/>
                </a:ext>
              </a:extLst>
            </p:cNvPr>
            <p:cNvSpPr/>
            <p:nvPr/>
          </p:nvSpPr>
          <p:spPr>
            <a:xfrm>
              <a:off x="6078601" y="2615673"/>
              <a:ext cx="20913" cy="22096"/>
            </a:xfrm>
            <a:custGeom>
              <a:avLst/>
              <a:gdLst/>
              <a:ahLst/>
              <a:cxnLst/>
              <a:rect l="l" t="t" r="r" b="b"/>
              <a:pathLst>
                <a:path w="60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600" y="634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03;p40">
              <a:extLst>
                <a:ext uri="{FF2B5EF4-FFF2-40B4-BE49-F238E27FC236}">
                  <a16:creationId xmlns:a16="http://schemas.microsoft.com/office/drawing/2014/main" id="{858F64E3-D8F5-279A-17BA-F57914272A39}"/>
                </a:ext>
              </a:extLst>
            </p:cNvPr>
            <p:cNvSpPr/>
            <p:nvPr/>
          </p:nvSpPr>
          <p:spPr>
            <a:xfrm>
              <a:off x="6099480" y="2594794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0" y="0"/>
                  </a:moveTo>
                  <a:lnTo>
                    <a:pt x="0" y="601"/>
                  </a:lnTo>
                  <a:lnTo>
                    <a:pt x="634" y="6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04;p40">
              <a:extLst>
                <a:ext uri="{FF2B5EF4-FFF2-40B4-BE49-F238E27FC236}">
                  <a16:creationId xmlns:a16="http://schemas.microsoft.com/office/drawing/2014/main" id="{0D454B66-3741-D333-89B9-2E7792CC33AC}"/>
                </a:ext>
              </a:extLst>
            </p:cNvPr>
            <p:cNvSpPr/>
            <p:nvPr/>
          </p:nvSpPr>
          <p:spPr>
            <a:xfrm>
              <a:off x="6122690" y="2572732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05;p40">
              <a:extLst>
                <a:ext uri="{FF2B5EF4-FFF2-40B4-BE49-F238E27FC236}">
                  <a16:creationId xmlns:a16="http://schemas.microsoft.com/office/drawing/2014/main" id="{90AEDF29-345F-05A8-1361-6E1EC78F4D47}"/>
                </a:ext>
              </a:extLst>
            </p:cNvPr>
            <p:cNvSpPr/>
            <p:nvPr/>
          </p:nvSpPr>
          <p:spPr>
            <a:xfrm>
              <a:off x="6122690" y="2572732"/>
              <a:ext cx="774244" cy="22096"/>
            </a:xfrm>
            <a:custGeom>
              <a:avLst/>
              <a:gdLst/>
              <a:ahLst/>
              <a:cxnLst/>
              <a:rect l="l" t="t" r="r" b="b"/>
              <a:pathLst>
                <a:path w="22250" h="635" extrusionOk="0">
                  <a:moveTo>
                    <a:pt x="1" y="0"/>
                  </a:moveTo>
                  <a:lnTo>
                    <a:pt x="1" y="634"/>
                  </a:lnTo>
                  <a:lnTo>
                    <a:pt x="22250" y="634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6;p40">
              <a:extLst>
                <a:ext uri="{FF2B5EF4-FFF2-40B4-BE49-F238E27FC236}">
                  <a16:creationId xmlns:a16="http://schemas.microsoft.com/office/drawing/2014/main" id="{670CFD76-0D20-1501-370D-540556BBF03D}"/>
                </a:ext>
              </a:extLst>
            </p:cNvPr>
            <p:cNvSpPr/>
            <p:nvPr/>
          </p:nvSpPr>
          <p:spPr>
            <a:xfrm>
              <a:off x="5931161" y="2572732"/>
              <a:ext cx="102200" cy="22096"/>
            </a:xfrm>
            <a:custGeom>
              <a:avLst/>
              <a:gdLst/>
              <a:ahLst/>
              <a:cxnLst/>
              <a:rect l="l" t="t" r="r" b="b"/>
              <a:pathLst>
                <a:path w="2937" h="635" extrusionOk="0">
                  <a:moveTo>
                    <a:pt x="1" y="0"/>
                  </a:moveTo>
                  <a:lnTo>
                    <a:pt x="1" y="634"/>
                  </a:lnTo>
                  <a:lnTo>
                    <a:pt x="2936" y="634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07;p40">
              <a:extLst>
                <a:ext uri="{FF2B5EF4-FFF2-40B4-BE49-F238E27FC236}">
                  <a16:creationId xmlns:a16="http://schemas.microsoft.com/office/drawing/2014/main" id="{1B70683B-139A-8DA6-864D-AB44A23D8817}"/>
                </a:ext>
              </a:extLst>
            </p:cNvPr>
            <p:cNvSpPr/>
            <p:nvPr/>
          </p:nvSpPr>
          <p:spPr>
            <a:xfrm>
              <a:off x="5931161" y="2043415"/>
              <a:ext cx="964621" cy="20913"/>
            </a:xfrm>
            <a:custGeom>
              <a:avLst/>
              <a:gdLst/>
              <a:ahLst/>
              <a:cxnLst/>
              <a:rect l="l" t="t" r="r" b="b"/>
              <a:pathLst>
                <a:path w="27721" h="601" extrusionOk="0">
                  <a:moveTo>
                    <a:pt x="1" y="0"/>
                  </a:moveTo>
                  <a:lnTo>
                    <a:pt x="1" y="601"/>
                  </a:lnTo>
                  <a:lnTo>
                    <a:pt x="27721" y="601"/>
                  </a:lnTo>
                  <a:lnTo>
                    <a:pt x="277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08;p40">
              <a:extLst>
                <a:ext uri="{FF2B5EF4-FFF2-40B4-BE49-F238E27FC236}">
                  <a16:creationId xmlns:a16="http://schemas.microsoft.com/office/drawing/2014/main" id="{625A24BE-DBFC-D68F-7DEA-90C73EE37513}"/>
                </a:ext>
              </a:extLst>
            </p:cNvPr>
            <p:cNvSpPr/>
            <p:nvPr/>
          </p:nvSpPr>
          <p:spPr>
            <a:xfrm>
              <a:off x="6941039" y="2109566"/>
              <a:ext cx="22096" cy="417918"/>
            </a:xfrm>
            <a:custGeom>
              <a:avLst/>
              <a:gdLst/>
              <a:ahLst/>
              <a:cxnLst/>
              <a:rect l="l" t="t" r="r" b="b"/>
              <a:pathLst>
                <a:path w="635" h="12010" extrusionOk="0">
                  <a:moveTo>
                    <a:pt x="0" y="1"/>
                  </a:moveTo>
                  <a:lnTo>
                    <a:pt x="0" y="12009"/>
                  </a:lnTo>
                  <a:lnTo>
                    <a:pt x="634" y="12009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09;p40">
              <a:extLst>
                <a:ext uri="{FF2B5EF4-FFF2-40B4-BE49-F238E27FC236}">
                  <a16:creationId xmlns:a16="http://schemas.microsoft.com/office/drawing/2014/main" id="{5377D53E-1AB9-3B74-A5AF-29BC15CB179D}"/>
                </a:ext>
              </a:extLst>
            </p:cNvPr>
            <p:cNvSpPr/>
            <p:nvPr/>
          </p:nvSpPr>
          <p:spPr>
            <a:xfrm>
              <a:off x="6895766" y="2064294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10;p40">
              <a:extLst>
                <a:ext uri="{FF2B5EF4-FFF2-40B4-BE49-F238E27FC236}">
                  <a16:creationId xmlns:a16="http://schemas.microsoft.com/office/drawing/2014/main" id="{FDABF2B4-77D0-7295-5893-1C2089F6BEDA}"/>
                </a:ext>
              </a:extLst>
            </p:cNvPr>
            <p:cNvSpPr/>
            <p:nvPr/>
          </p:nvSpPr>
          <p:spPr>
            <a:xfrm>
              <a:off x="6917828" y="2088687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0" y="0"/>
                  </a:moveTo>
                  <a:lnTo>
                    <a:pt x="0" y="601"/>
                  </a:lnTo>
                  <a:lnTo>
                    <a:pt x="634" y="60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11;p40">
              <a:extLst>
                <a:ext uri="{FF2B5EF4-FFF2-40B4-BE49-F238E27FC236}">
                  <a16:creationId xmlns:a16="http://schemas.microsoft.com/office/drawing/2014/main" id="{D547DA86-D324-9070-44C3-B54249F63FE1}"/>
                </a:ext>
              </a:extLst>
            </p:cNvPr>
            <p:cNvSpPr/>
            <p:nvPr/>
          </p:nvSpPr>
          <p:spPr>
            <a:xfrm>
              <a:off x="6895766" y="2549521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12;p40">
              <a:extLst>
                <a:ext uri="{FF2B5EF4-FFF2-40B4-BE49-F238E27FC236}">
                  <a16:creationId xmlns:a16="http://schemas.microsoft.com/office/drawing/2014/main" id="{AFFE9A26-1D2C-65C5-1427-64485C8C24D7}"/>
                </a:ext>
              </a:extLst>
            </p:cNvPr>
            <p:cNvSpPr/>
            <p:nvPr/>
          </p:nvSpPr>
          <p:spPr>
            <a:xfrm>
              <a:off x="6917828" y="2527459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0" y="0"/>
                  </a:moveTo>
                  <a:lnTo>
                    <a:pt x="0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13;p40">
              <a:extLst>
                <a:ext uri="{FF2B5EF4-FFF2-40B4-BE49-F238E27FC236}">
                  <a16:creationId xmlns:a16="http://schemas.microsoft.com/office/drawing/2014/main" id="{F722C0AA-7329-6D53-D852-688E43108F6F}"/>
                </a:ext>
              </a:extLst>
            </p:cNvPr>
            <p:cNvSpPr/>
            <p:nvPr/>
          </p:nvSpPr>
          <p:spPr>
            <a:xfrm>
              <a:off x="5865009" y="2109566"/>
              <a:ext cx="20913" cy="417918"/>
            </a:xfrm>
            <a:custGeom>
              <a:avLst/>
              <a:gdLst/>
              <a:ahLst/>
              <a:cxnLst/>
              <a:rect l="l" t="t" r="r" b="b"/>
              <a:pathLst>
                <a:path w="601" h="12010" extrusionOk="0">
                  <a:moveTo>
                    <a:pt x="0" y="1"/>
                  </a:moveTo>
                  <a:lnTo>
                    <a:pt x="0" y="12009"/>
                  </a:lnTo>
                  <a:lnTo>
                    <a:pt x="601" y="12009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14;p40">
              <a:extLst>
                <a:ext uri="{FF2B5EF4-FFF2-40B4-BE49-F238E27FC236}">
                  <a16:creationId xmlns:a16="http://schemas.microsoft.com/office/drawing/2014/main" id="{712940D5-3C2E-F616-A1A7-290EBA2C66F1}"/>
                </a:ext>
              </a:extLst>
            </p:cNvPr>
            <p:cNvSpPr/>
            <p:nvPr/>
          </p:nvSpPr>
          <p:spPr>
            <a:xfrm>
              <a:off x="5907950" y="2064294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1"/>
                  </a:moveTo>
                  <a:lnTo>
                    <a:pt x="1" y="635"/>
                  </a:lnTo>
                  <a:lnTo>
                    <a:pt x="634" y="63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15;p40">
              <a:extLst>
                <a:ext uri="{FF2B5EF4-FFF2-40B4-BE49-F238E27FC236}">
                  <a16:creationId xmlns:a16="http://schemas.microsoft.com/office/drawing/2014/main" id="{464D334F-0BE0-0E42-77E3-DC469F7EE8A8}"/>
                </a:ext>
              </a:extLst>
            </p:cNvPr>
            <p:cNvSpPr/>
            <p:nvPr/>
          </p:nvSpPr>
          <p:spPr>
            <a:xfrm>
              <a:off x="5885888" y="2088687"/>
              <a:ext cx="22096" cy="20913"/>
            </a:xfrm>
            <a:custGeom>
              <a:avLst/>
              <a:gdLst/>
              <a:ahLst/>
              <a:cxnLst/>
              <a:rect l="l" t="t" r="r" b="b"/>
              <a:pathLst>
                <a:path w="635" h="601" extrusionOk="0">
                  <a:moveTo>
                    <a:pt x="1" y="0"/>
                  </a:moveTo>
                  <a:lnTo>
                    <a:pt x="1" y="601"/>
                  </a:lnTo>
                  <a:lnTo>
                    <a:pt x="635" y="60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816;p40">
              <a:extLst>
                <a:ext uri="{FF2B5EF4-FFF2-40B4-BE49-F238E27FC236}">
                  <a16:creationId xmlns:a16="http://schemas.microsoft.com/office/drawing/2014/main" id="{9CD46BFC-4FB8-C989-EF5F-03CCB89BEF29}"/>
                </a:ext>
              </a:extLst>
            </p:cNvPr>
            <p:cNvSpPr/>
            <p:nvPr/>
          </p:nvSpPr>
          <p:spPr>
            <a:xfrm>
              <a:off x="5907950" y="2549521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4" y="63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817;p40">
              <a:extLst>
                <a:ext uri="{FF2B5EF4-FFF2-40B4-BE49-F238E27FC236}">
                  <a16:creationId xmlns:a16="http://schemas.microsoft.com/office/drawing/2014/main" id="{C353EBBF-B13D-9959-0382-CDCEF2122792}"/>
                </a:ext>
              </a:extLst>
            </p:cNvPr>
            <p:cNvSpPr/>
            <p:nvPr/>
          </p:nvSpPr>
          <p:spPr>
            <a:xfrm>
              <a:off x="5885888" y="2527459"/>
              <a:ext cx="22096" cy="22096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1" y="0"/>
                  </a:moveTo>
                  <a:lnTo>
                    <a:pt x="1" y="634"/>
                  </a:lnTo>
                  <a:lnTo>
                    <a:pt x="635" y="63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928;p43">
            <a:extLst>
              <a:ext uri="{FF2B5EF4-FFF2-40B4-BE49-F238E27FC236}">
                <a16:creationId xmlns:a16="http://schemas.microsoft.com/office/drawing/2014/main" id="{C2E5BCC4-9F32-6252-66D4-262CBCBEAA31}"/>
              </a:ext>
            </a:extLst>
          </p:cNvPr>
          <p:cNvSpPr txBox="1">
            <a:spLocks/>
          </p:cNvSpPr>
          <p:nvPr/>
        </p:nvSpPr>
        <p:spPr>
          <a:xfrm>
            <a:off x="5207775" y="1242567"/>
            <a:ext cx="1650416" cy="74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US" sz="1600">
                <a:solidFill>
                  <a:schemeClr val="tx1"/>
                </a:solidFill>
              </a:rPr>
              <a:t>COVID-19 </a:t>
            </a:r>
          </a:p>
          <a:p>
            <a:pPr marL="0" indent="0" algn="ctr">
              <a:buFont typeface="Poppins"/>
              <a:buNone/>
            </a:pPr>
            <a:r>
              <a:rPr lang="en-US" sz="1600">
                <a:solidFill>
                  <a:schemeClr val="tx1"/>
                </a:solidFill>
              </a:rPr>
              <a:t>CASES</a:t>
            </a:r>
          </a:p>
        </p:txBody>
      </p:sp>
      <p:sp>
        <p:nvSpPr>
          <p:cNvPr id="113" name="Google Shape;928;p43">
            <a:extLst>
              <a:ext uri="{FF2B5EF4-FFF2-40B4-BE49-F238E27FC236}">
                <a16:creationId xmlns:a16="http://schemas.microsoft.com/office/drawing/2014/main" id="{90121DBC-EB70-20BB-A8E9-57345052DFCA}"/>
              </a:ext>
            </a:extLst>
          </p:cNvPr>
          <p:cNvSpPr txBox="1">
            <a:spLocks/>
          </p:cNvSpPr>
          <p:nvPr/>
        </p:nvSpPr>
        <p:spPr>
          <a:xfrm>
            <a:off x="1782511" y="3884922"/>
            <a:ext cx="1650416" cy="74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15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 sz="1400" b="0" i="0" u="none" strike="noStrike" cap="none">
                <a:solidFill>
                  <a:srgbClr val="43434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Poppins"/>
              <a:buNone/>
            </a:pPr>
            <a:r>
              <a:rPr lang="en-US" sz="1600">
                <a:solidFill>
                  <a:schemeClr val="tx1"/>
                </a:solidFill>
              </a:rPr>
              <a:t>DEATH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Attained</a:t>
            </a:r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79B29A-756A-C5BE-2CBC-5D81DC6D2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00331"/>
              </p:ext>
            </p:extLst>
          </p:nvPr>
        </p:nvGraphicFramePr>
        <p:xfrm>
          <a:off x="1812131" y="1017725"/>
          <a:ext cx="5519738" cy="3516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oogle Shape;12126;p90">
            <a:extLst>
              <a:ext uri="{FF2B5EF4-FFF2-40B4-BE49-F238E27FC236}">
                <a16:creationId xmlns:a16="http://schemas.microsoft.com/office/drawing/2014/main" id="{DE937854-C248-96B2-D7C7-758B296D8BFD}"/>
              </a:ext>
            </a:extLst>
          </p:cNvPr>
          <p:cNvGrpSpPr/>
          <p:nvPr/>
        </p:nvGrpSpPr>
        <p:grpSpPr>
          <a:xfrm>
            <a:off x="2340925" y="2565090"/>
            <a:ext cx="420796" cy="421914"/>
            <a:chOff x="-1700225" y="2768875"/>
            <a:chExt cx="291450" cy="292225"/>
          </a:xfrm>
          <a:solidFill>
            <a:schemeClr val="tx1"/>
          </a:solidFill>
        </p:grpSpPr>
        <p:sp>
          <p:nvSpPr>
            <p:cNvPr id="8" name="Google Shape;12127;p90">
              <a:extLst>
                <a:ext uri="{FF2B5EF4-FFF2-40B4-BE49-F238E27FC236}">
                  <a16:creationId xmlns:a16="http://schemas.microsoft.com/office/drawing/2014/main" id="{EE4F8FD2-BB2E-6E2D-0E66-F9E56EE4D78F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28;p90">
              <a:extLst>
                <a:ext uri="{FF2B5EF4-FFF2-40B4-BE49-F238E27FC236}">
                  <a16:creationId xmlns:a16="http://schemas.microsoft.com/office/drawing/2014/main" id="{E9D8E62C-FCC3-9D64-C721-287D5B7C9E87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129;p90">
              <a:extLst>
                <a:ext uri="{FF2B5EF4-FFF2-40B4-BE49-F238E27FC236}">
                  <a16:creationId xmlns:a16="http://schemas.microsoft.com/office/drawing/2014/main" id="{1E970CC5-B9D4-80B7-547C-4B9DCDAD25CC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130;p90">
              <a:extLst>
                <a:ext uri="{FF2B5EF4-FFF2-40B4-BE49-F238E27FC236}">
                  <a16:creationId xmlns:a16="http://schemas.microsoft.com/office/drawing/2014/main" id="{1F6C842B-3D61-7F2F-CECB-8009279E4341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31;p90">
              <a:extLst>
                <a:ext uri="{FF2B5EF4-FFF2-40B4-BE49-F238E27FC236}">
                  <a16:creationId xmlns:a16="http://schemas.microsoft.com/office/drawing/2014/main" id="{3C3362C8-A3F9-154B-DE0A-F0482CB2A218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32;p90">
              <a:extLst>
                <a:ext uri="{FF2B5EF4-FFF2-40B4-BE49-F238E27FC236}">
                  <a16:creationId xmlns:a16="http://schemas.microsoft.com/office/drawing/2014/main" id="{A8709D2B-C51B-B1E3-66B0-FF2C1CAE727C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2064;p90">
            <a:extLst>
              <a:ext uri="{FF2B5EF4-FFF2-40B4-BE49-F238E27FC236}">
                <a16:creationId xmlns:a16="http://schemas.microsoft.com/office/drawing/2014/main" id="{0651A24A-CBB0-0C5A-30EB-75193A08BDB1}"/>
              </a:ext>
            </a:extLst>
          </p:cNvPr>
          <p:cNvGrpSpPr/>
          <p:nvPr/>
        </p:nvGrpSpPr>
        <p:grpSpPr>
          <a:xfrm>
            <a:off x="2129372" y="3617669"/>
            <a:ext cx="420796" cy="421914"/>
            <a:chOff x="-1333200" y="2770450"/>
            <a:chExt cx="291450" cy="292225"/>
          </a:xfrm>
          <a:solidFill>
            <a:schemeClr val="tx1"/>
          </a:solidFill>
        </p:grpSpPr>
        <p:sp>
          <p:nvSpPr>
            <p:cNvPr id="15" name="Google Shape;12065;p90">
              <a:extLst>
                <a:ext uri="{FF2B5EF4-FFF2-40B4-BE49-F238E27FC236}">
                  <a16:creationId xmlns:a16="http://schemas.microsoft.com/office/drawing/2014/main" id="{633F3C29-99C9-65D4-358B-D54DA22ECF2E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66;p90">
              <a:extLst>
                <a:ext uri="{FF2B5EF4-FFF2-40B4-BE49-F238E27FC236}">
                  <a16:creationId xmlns:a16="http://schemas.microsoft.com/office/drawing/2014/main" id="{46FCBD9E-4CFE-447E-832F-CB3F92C91717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084;p90">
            <a:extLst>
              <a:ext uri="{FF2B5EF4-FFF2-40B4-BE49-F238E27FC236}">
                <a16:creationId xmlns:a16="http://schemas.microsoft.com/office/drawing/2014/main" id="{4D721E99-E4B0-2F3B-AF02-5CB78FD7347F}"/>
              </a:ext>
            </a:extLst>
          </p:cNvPr>
          <p:cNvGrpSpPr/>
          <p:nvPr/>
        </p:nvGrpSpPr>
        <p:grpSpPr>
          <a:xfrm>
            <a:off x="2129372" y="1511392"/>
            <a:ext cx="420796" cy="423033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18" name="Google Shape;12085;p90">
              <a:extLst>
                <a:ext uri="{FF2B5EF4-FFF2-40B4-BE49-F238E27FC236}">
                  <a16:creationId xmlns:a16="http://schemas.microsoft.com/office/drawing/2014/main" id="{D34706E7-1302-78D6-6C71-590E4695CBF0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86;p90">
              <a:extLst>
                <a:ext uri="{FF2B5EF4-FFF2-40B4-BE49-F238E27FC236}">
                  <a16:creationId xmlns:a16="http://schemas.microsoft.com/office/drawing/2014/main" id="{011575CE-8DF3-1500-1B62-E2C682B9B8A6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064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"/>
          <p:cNvSpPr txBox="1">
            <a:spLocks noGrp="1"/>
          </p:cNvSpPr>
          <p:nvPr>
            <p:ph type="title"/>
          </p:nvPr>
        </p:nvSpPr>
        <p:spPr>
          <a:xfrm>
            <a:off x="1908675" y="2364788"/>
            <a:ext cx="5326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796" name="Google Shape;796;p40"/>
          <p:cNvSpPr txBox="1">
            <a:spLocks noGrp="1"/>
          </p:cNvSpPr>
          <p:nvPr>
            <p:ph type="title" idx="2"/>
          </p:nvPr>
        </p:nvSpPr>
        <p:spPr>
          <a:xfrm>
            <a:off x="2996625" y="15229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97" name="Google Shape;797;p40"/>
          <p:cNvGrpSpPr/>
          <p:nvPr/>
        </p:nvGrpSpPr>
        <p:grpSpPr>
          <a:xfrm>
            <a:off x="5454124" y="661324"/>
            <a:ext cx="2058986" cy="943002"/>
            <a:chOff x="5454124" y="661324"/>
            <a:chExt cx="2058986" cy="943002"/>
          </a:xfrm>
        </p:grpSpPr>
        <p:grpSp>
          <p:nvGrpSpPr>
            <p:cNvPr id="798" name="Google Shape;798;p40"/>
            <p:cNvGrpSpPr/>
            <p:nvPr/>
          </p:nvGrpSpPr>
          <p:grpSpPr>
            <a:xfrm>
              <a:off x="5454124" y="661324"/>
              <a:ext cx="2058986" cy="943002"/>
              <a:chOff x="5865009" y="2043415"/>
              <a:chExt cx="1098126" cy="639627"/>
            </a:xfrm>
          </p:grpSpPr>
          <p:sp>
            <p:nvSpPr>
              <p:cNvPr id="799" name="Google Shape;799;p40"/>
              <p:cNvSpPr/>
              <p:nvPr/>
            </p:nvSpPr>
            <p:spPr>
              <a:xfrm>
                <a:off x="6011266" y="2572732"/>
                <a:ext cx="22096" cy="8939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9" extrusionOk="0">
                    <a:moveTo>
                      <a:pt x="0" y="0"/>
                    </a:moveTo>
                    <a:lnTo>
                      <a:pt x="0" y="2569"/>
                    </a:lnTo>
                    <a:lnTo>
                      <a:pt x="634" y="2569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0"/>
              <p:cNvSpPr/>
              <p:nvPr/>
            </p:nvSpPr>
            <p:spPr>
              <a:xfrm>
                <a:off x="6033328" y="2660945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1" y="634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0"/>
              <p:cNvSpPr/>
              <p:nvPr/>
            </p:nvSpPr>
            <p:spPr>
              <a:xfrm>
                <a:off x="6054207" y="2640066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0"/>
              <p:cNvSpPr/>
              <p:nvPr/>
            </p:nvSpPr>
            <p:spPr>
              <a:xfrm>
                <a:off x="6078601" y="2615673"/>
                <a:ext cx="20913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01" h="635" extrusionOk="0">
                    <a:moveTo>
                      <a:pt x="0" y="1"/>
                    </a:moveTo>
                    <a:lnTo>
                      <a:pt x="0" y="634"/>
                    </a:lnTo>
                    <a:lnTo>
                      <a:pt x="600" y="634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0"/>
              <p:cNvSpPr/>
              <p:nvPr/>
            </p:nvSpPr>
            <p:spPr>
              <a:xfrm>
                <a:off x="6099480" y="2594794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0"/>
              <p:cNvSpPr/>
              <p:nvPr/>
            </p:nvSpPr>
            <p:spPr>
              <a:xfrm>
                <a:off x="6122690" y="2572732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0"/>
              <p:cNvSpPr/>
              <p:nvPr/>
            </p:nvSpPr>
            <p:spPr>
              <a:xfrm>
                <a:off x="6122690" y="2572732"/>
                <a:ext cx="774244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2250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2250" y="634"/>
                    </a:lnTo>
                    <a:lnTo>
                      <a:pt x="222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0"/>
              <p:cNvSpPr/>
              <p:nvPr/>
            </p:nvSpPr>
            <p:spPr>
              <a:xfrm>
                <a:off x="5931161" y="2572732"/>
                <a:ext cx="102200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2936" y="634"/>
                    </a:lnTo>
                    <a:lnTo>
                      <a:pt x="29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5931161" y="2043415"/>
                <a:ext cx="964621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27721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27721" y="601"/>
                    </a:lnTo>
                    <a:lnTo>
                      <a:pt x="2772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6941039" y="2109566"/>
                <a:ext cx="22096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34" y="12009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6895766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691782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0" y="0"/>
                    </a:moveTo>
                    <a:lnTo>
                      <a:pt x="0" y="601"/>
                    </a:lnTo>
                    <a:lnTo>
                      <a:pt x="634" y="601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895766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91782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0" y="0"/>
                    </a:moveTo>
                    <a:lnTo>
                      <a:pt x="0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5865009" y="2109566"/>
                <a:ext cx="20913" cy="4179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12010" extrusionOk="0">
                    <a:moveTo>
                      <a:pt x="0" y="1"/>
                    </a:moveTo>
                    <a:lnTo>
                      <a:pt x="0" y="12009"/>
                    </a:lnTo>
                    <a:lnTo>
                      <a:pt x="601" y="12009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5907950" y="2064294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1"/>
                    </a:moveTo>
                    <a:lnTo>
                      <a:pt x="1" y="635"/>
                    </a:lnTo>
                    <a:lnTo>
                      <a:pt x="634" y="635"/>
                    </a:lnTo>
                    <a:lnTo>
                      <a:pt x="6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5885888" y="2088687"/>
                <a:ext cx="22096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01" extrusionOk="0">
                    <a:moveTo>
                      <a:pt x="1" y="0"/>
                    </a:moveTo>
                    <a:lnTo>
                      <a:pt x="1" y="601"/>
                    </a:lnTo>
                    <a:lnTo>
                      <a:pt x="635" y="601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5907950" y="2549521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4" y="634"/>
                    </a:lnTo>
                    <a:lnTo>
                      <a:pt x="6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5885888" y="2527459"/>
                <a:ext cx="22096" cy="22096"/>
              </a:xfrm>
              <a:custGeom>
                <a:avLst/>
                <a:gdLst/>
                <a:ahLst/>
                <a:cxnLst/>
                <a:rect l="l" t="t" r="r" b="b"/>
                <a:pathLst>
                  <a:path w="635" h="635" extrusionOk="0">
                    <a:moveTo>
                      <a:pt x="1" y="0"/>
                    </a:moveTo>
                    <a:lnTo>
                      <a:pt x="1" y="634"/>
                    </a:lnTo>
                    <a:lnTo>
                      <a:pt x="635" y="634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1" name="Google Shape;821;p40"/>
            <p:cNvSpPr txBox="1"/>
            <p:nvPr/>
          </p:nvSpPr>
          <p:spPr>
            <a:xfrm>
              <a:off x="6832300" y="1053100"/>
              <a:ext cx="333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32" name="Google Shape;828;p41">
            <a:extLst>
              <a:ext uri="{FF2B5EF4-FFF2-40B4-BE49-F238E27FC236}">
                <a16:creationId xmlns:a16="http://schemas.microsoft.com/office/drawing/2014/main" id="{DDCA97B1-E58D-D100-EF55-1768BA766F7C}"/>
              </a:ext>
            </a:extLst>
          </p:cNvPr>
          <p:cNvGrpSpPr/>
          <p:nvPr/>
        </p:nvGrpSpPr>
        <p:grpSpPr>
          <a:xfrm>
            <a:off x="6310061" y="784054"/>
            <a:ext cx="344859" cy="565728"/>
            <a:chOff x="4113132" y="2072643"/>
            <a:chExt cx="406290" cy="666503"/>
          </a:xfrm>
        </p:grpSpPr>
        <p:sp>
          <p:nvSpPr>
            <p:cNvPr id="33" name="Google Shape;829;p41">
              <a:extLst>
                <a:ext uri="{FF2B5EF4-FFF2-40B4-BE49-F238E27FC236}">
                  <a16:creationId xmlns:a16="http://schemas.microsoft.com/office/drawing/2014/main" id="{097F5DD2-6D0D-3262-E87C-697A3BF15851}"/>
                </a:ext>
              </a:extLst>
            </p:cNvPr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0;p41">
              <a:extLst>
                <a:ext uri="{FF2B5EF4-FFF2-40B4-BE49-F238E27FC236}">
                  <a16:creationId xmlns:a16="http://schemas.microsoft.com/office/drawing/2014/main" id="{D3F4C4D7-F9F0-B1AD-FEE9-96FCEA2D2AE1}"/>
                </a:ext>
              </a:extLst>
            </p:cNvPr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31;p41">
              <a:extLst>
                <a:ext uri="{FF2B5EF4-FFF2-40B4-BE49-F238E27FC236}">
                  <a16:creationId xmlns:a16="http://schemas.microsoft.com/office/drawing/2014/main" id="{EB37F984-8445-02E9-CC4F-B4E4628A4C6C}"/>
                </a:ext>
              </a:extLst>
            </p:cNvPr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32;p41">
              <a:extLst>
                <a:ext uri="{FF2B5EF4-FFF2-40B4-BE49-F238E27FC236}">
                  <a16:creationId xmlns:a16="http://schemas.microsoft.com/office/drawing/2014/main" id="{D2E2B5B3-BBAB-9C6B-8566-DEC4610F9CF3}"/>
                </a:ext>
              </a:extLst>
            </p:cNvPr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33;p41">
              <a:extLst>
                <a:ext uri="{FF2B5EF4-FFF2-40B4-BE49-F238E27FC236}">
                  <a16:creationId xmlns:a16="http://schemas.microsoft.com/office/drawing/2014/main" id="{62041289-9652-9938-0439-7B88A72F43BC}"/>
                </a:ext>
              </a:extLst>
            </p:cNvPr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34;p41">
              <a:extLst>
                <a:ext uri="{FF2B5EF4-FFF2-40B4-BE49-F238E27FC236}">
                  <a16:creationId xmlns:a16="http://schemas.microsoft.com/office/drawing/2014/main" id="{52075252-E1E6-9E2D-CB7B-88D92BC52D50}"/>
                </a:ext>
              </a:extLst>
            </p:cNvPr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35;p41">
              <a:extLst>
                <a:ext uri="{FF2B5EF4-FFF2-40B4-BE49-F238E27FC236}">
                  <a16:creationId xmlns:a16="http://schemas.microsoft.com/office/drawing/2014/main" id="{6F9F9001-5AE9-8F4A-2B6D-05B96B85E24D}"/>
                </a:ext>
              </a:extLst>
            </p:cNvPr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36;p41">
              <a:extLst>
                <a:ext uri="{FF2B5EF4-FFF2-40B4-BE49-F238E27FC236}">
                  <a16:creationId xmlns:a16="http://schemas.microsoft.com/office/drawing/2014/main" id="{F1494186-6BB3-DAAB-08D2-6C7C2933CAF9}"/>
                </a:ext>
              </a:extLst>
            </p:cNvPr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37;p41">
              <a:extLst>
                <a:ext uri="{FF2B5EF4-FFF2-40B4-BE49-F238E27FC236}">
                  <a16:creationId xmlns:a16="http://schemas.microsoft.com/office/drawing/2014/main" id="{753A83C8-DD91-05D5-3233-1BA4A634F48A}"/>
                </a:ext>
              </a:extLst>
            </p:cNvPr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8;p41">
              <a:extLst>
                <a:ext uri="{FF2B5EF4-FFF2-40B4-BE49-F238E27FC236}">
                  <a16:creationId xmlns:a16="http://schemas.microsoft.com/office/drawing/2014/main" id="{E0878683-BB39-AA60-BCBE-FC41D5FE639A}"/>
                </a:ext>
              </a:extLst>
            </p:cNvPr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9;p41">
              <a:extLst>
                <a:ext uri="{FF2B5EF4-FFF2-40B4-BE49-F238E27FC236}">
                  <a16:creationId xmlns:a16="http://schemas.microsoft.com/office/drawing/2014/main" id="{16BBB252-248E-721C-753C-8E9883337F6C}"/>
                </a:ext>
              </a:extLst>
            </p:cNvPr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40;p41">
              <a:extLst>
                <a:ext uri="{FF2B5EF4-FFF2-40B4-BE49-F238E27FC236}">
                  <a16:creationId xmlns:a16="http://schemas.microsoft.com/office/drawing/2014/main" id="{F20408AA-8098-9BA3-FBDE-55593FB530DA}"/>
                </a:ext>
              </a:extLst>
            </p:cNvPr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41;p41">
              <a:extLst>
                <a:ext uri="{FF2B5EF4-FFF2-40B4-BE49-F238E27FC236}">
                  <a16:creationId xmlns:a16="http://schemas.microsoft.com/office/drawing/2014/main" id="{16AC01DB-DE6C-E1C4-CBCC-3A04C4E867C3}"/>
                </a:ext>
              </a:extLst>
            </p:cNvPr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42;p41">
              <a:extLst>
                <a:ext uri="{FF2B5EF4-FFF2-40B4-BE49-F238E27FC236}">
                  <a16:creationId xmlns:a16="http://schemas.microsoft.com/office/drawing/2014/main" id="{FF152A16-CFB3-0435-1DF3-104238E26705}"/>
                </a:ext>
              </a:extLst>
            </p:cNvPr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43;p41">
              <a:extLst>
                <a:ext uri="{FF2B5EF4-FFF2-40B4-BE49-F238E27FC236}">
                  <a16:creationId xmlns:a16="http://schemas.microsoft.com/office/drawing/2014/main" id="{F196075A-0ACC-3024-B3A6-799E29F713EE}"/>
                </a:ext>
              </a:extLst>
            </p:cNvPr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44;p41">
              <a:extLst>
                <a:ext uri="{FF2B5EF4-FFF2-40B4-BE49-F238E27FC236}">
                  <a16:creationId xmlns:a16="http://schemas.microsoft.com/office/drawing/2014/main" id="{53E79D0A-7613-2314-324B-0C5944CD1D21}"/>
                </a:ext>
              </a:extLst>
            </p:cNvPr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45;p41">
              <a:extLst>
                <a:ext uri="{FF2B5EF4-FFF2-40B4-BE49-F238E27FC236}">
                  <a16:creationId xmlns:a16="http://schemas.microsoft.com/office/drawing/2014/main" id="{586EA02F-BE99-B817-FE5D-3185DC16A38E}"/>
                </a:ext>
              </a:extLst>
            </p:cNvPr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6;p41">
              <a:extLst>
                <a:ext uri="{FF2B5EF4-FFF2-40B4-BE49-F238E27FC236}">
                  <a16:creationId xmlns:a16="http://schemas.microsoft.com/office/drawing/2014/main" id="{C4A17465-8289-3EEB-20A2-E273314930CD}"/>
                </a:ext>
              </a:extLst>
            </p:cNvPr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47;p41">
              <a:extLst>
                <a:ext uri="{FF2B5EF4-FFF2-40B4-BE49-F238E27FC236}">
                  <a16:creationId xmlns:a16="http://schemas.microsoft.com/office/drawing/2014/main" id="{B605177E-A27C-40DA-74C9-4FCE74B80483}"/>
                </a:ext>
              </a:extLst>
            </p:cNvPr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8;p41">
              <a:extLst>
                <a:ext uri="{FF2B5EF4-FFF2-40B4-BE49-F238E27FC236}">
                  <a16:creationId xmlns:a16="http://schemas.microsoft.com/office/drawing/2014/main" id="{177DBEF7-297F-DBDB-709D-77CB10A0DE92}"/>
                </a:ext>
              </a:extLst>
            </p:cNvPr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9;p41">
              <a:extLst>
                <a:ext uri="{FF2B5EF4-FFF2-40B4-BE49-F238E27FC236}">
                  <a16:creationId xmlns:a16="http://schemas.microsoft.com/office/drawing/2014/main" id="{E840ECF5-AD46-4B10-C7DB-CD7C94161B41}"/>
                </a:ext>
              </a:extLst>
            </p:cNvPr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50;p41">
              <a:extLst>
                <a:ext uri="{FF2B5EF4-FFF2-40B4-BE49-F238E27FC236}">
                  <a16:creationId xmlns:a16="http://schemas.microsoft.com/office/drawing/2014/main" id="{D6BBF531-FF0A-82AD-BC94-34F09276023B}"/>
                </a:ext>
              </a:extLst>
            </p:cNvPr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51;p41">
              <a:extLst>
                <a:ext uri="{FF2B5EF4-FFF2-40B4-BE49-F238E27FC236}">
                  <a16:creationId xmlns:a16="http://schemas.microsoft.com/office/drawing/2014/main" id="{D3FA714A-FF0F-E896-E6EC-40E2B3FE342B}"/>
                </a:ext>
              </a:extLst>
            </p:cNvPr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5907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 descr="Basic Timeline" title="SmartArt">
            <a:extLst>
              <a:ext uri="{FF2B5EF4-FFF2-40B4-BE49-F238E27FC236}">
                <a16:creationId xmlns:a16="http://schemas.microsoft.com/office/drawing/2014/main" id="{B3F06747-8163-5F2E-7D20-E03B175ABB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647292"/>
              </p:ext>
            </p:extLst>
          </p:nvPr>
        </p:nvGraphicFramePr>
        <p:xfrm>
          <a:off x="459858" y="1006053"/>
          <a:ext cx="8224284" cy="3874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Google Shape;926;p43">
            <a:extLst>
              <a:ext uri="{FF2B5EF4-FFF2-40B4-BE49-F238E27FC236}">
                <a16:creationId xmlns:a16="http://schemas.microsoft.com/office/drawing/2014/main" id="{17F971E5-69EF-C66F-A485-F75280D14A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Phases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73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Stack</a:t>
            </a:r>
            <a:endParaRPr/>
          </a:p>
        </p:txBody>
      </p:sp>
      <p:pic>
        <p:nvPicPr>
          <p:cNvPr id="1026" name="Picture 2" descr="HTML - Wikipedia">
            <a:extLst>
              <a:ext uri="{FF2B5EF4-FFF2-40B4-BE49-F238E27FC236}">
                <a16:creationId xmlns:a16="http://schemas.microsoft.com/office/drawing/2014/main" id="{91650F0B-B885-B8DB-471D-D104234B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98" y="1531670"/>
            <a:ext cx="2420402" cy="242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SS - Wikipedia">
            <a:extLst>
              <a:ext uri="{FF2B5EF4-FFF2-40B4-BE49-F238E27FC236}">
                <a16:creationId xmlns:a16="http://schemas.microsoft.com/office/drawing/2014/main" id="{F9B84B71-B1BE-155F-2878-9B4C51B35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6" y="1531666"/>
            <a:ext cx="1737071" cy="242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">
            <a:extLst>
              <a:ext uri="{FF2B5EF4-FFF2-40B4-BE49-F238E27FC236}">
                <a16:creationId xmlns:a16="http://schemas.microsoft.com/office/drawing/2014/main" id="{34822368-DDA1-4AB2-CB85-581F111F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339" y="1102782"/>
            <a:ext cx="2681351" cy="335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3 · GitHub">
            <a:extLst>
              <a:ext uri="{FF2B5EF4-FFF2-40B4-BE49-F238E27FC236}">
                <a16:creationId xmlns:a16="http://schemas.microsoft.com/office/drawing/2014/main" id="{02DC2AD5-C5FE-567F-D4A3-5AA44E5B7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9" y="1779226"/>
            <a:ext cx="2209416" cy="226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4"/>
          <p:cNvSpPr txBox="1">
            <a:spLocks noGrp="1"/>
          </p:cNvSpPr>
          <p:nvPr>
            <p:ph type="title"/>
          </p:nvPr>
        </p:nvSpPr>
        <p:spPr>
          <a:xfrm>
            <a:off x="1772850" y="2364800"/>
            <a:ext cx="665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Specifications</a:t>
            </a:r>
          </a:p>
        </p:txBody>
      </p:sp>
      <p:sp>
        <p:nvSpPr>
          <p:cNvPr id="1317" name="Google Shape;1317;p54"/>
          <p:cNvSpPr txBox="1">
            <a:spLocks noGrp="1"/>
          </p:cNvSpPr>
          <p:nvPr>
            <p:ph type="title" idx="2"/>
          </p:nvPr>
        </p:nvSpPr>
        <p:spPr>
          <a:xfrm>
            <a:off x="5278000" y="129438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319" name="Google Shape;1319;p54"/>
          <p:cNvGrpSpPr/>
          <p:nvPr/>
        </p:nvGrpSpPr>
        <p:grpSpPr>
          <a:xfrm>
            <a:off x="856875" y="796263"/>
            <a:ext cx="841800" cy="841800"/>
            <a:chOff x="856875" y="796263"/>
            <a:chExt cx="841800" cy="841800"/>
          </a:xfrm>
        </p:grpSpPr>
        <p:grpSp>
          <p:nvGrpSpPr>
            <p:cNvPr id="1320" name="Google Shape;1320;p54"/>
            <p:cNvGrpSpPr/>
            <p:nvPr/>
          </p:nvGrpSpPr>
          <p:grpSpPr>
            <a:xfrm rot="2533261">
              <a:off x="1105339" y="934288"/>
              <a:ext cx="344867" cy="565741"/>
              <a:chOff x="4113132" y="2072643"/>
              <a:chExt cx="406290" cy="666503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4113132" y="2072643"/>
                <a:ext cx="406290" cy="662825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1801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6005"/>
                    </a:lnTo>
                    <a:lnTo>
                      <a:pt x="2002" y="6005"/>
                    </a:lnTo>
                    <a:lnTo>
                      <a:pt x="2002" y="7005"/>
                    </a:lnTo>
                    <a:lnTo>
                      <a:pt x="3002" y="7005"/>
                    </a:lnTo>
                    <a:lnTo>
                      <a:pt x="3002" y="8006"/>
                    </a:lnTo>
                    <a:lnTo>
                      <a:pt x="4003" y="8006"/>
                    </a:lnTo>
                    <a:lnTo>
                      <a:pt x="4003" y="9007"/>
                    </a:lnTo>
                    <a:lnTo>
                      <a:pt x="4003" y="10008"/>
                    </a:lnTo>
                    <a:lnTo>
                      <a:pt x="3002" y="10008"/>
                    </a:lnTo>
                    <a:lnTo>
                      <a:pt x="3002" y="11008"/>
                    </a:lnTo>
                    <a:lnTo>
                      <a:pt x="2002" y="11008"/>
                    </a:lnTo>
                    <a:lnTo>
                      <a:pt x="2002" y="12009"/>
                    </a:lnTo>
                    <a:lnTo>
                      <a:pt x="1001" y="12009"/>
                    </a:lnTo>
                    <a:lnTo>
                      <a:pt x="1001" y="16012"/>
                    </a:lnTo>
                    <a:lnTo>
                      <a:pt x="0" y="16012"/>
                    </a:lnTo>
                    <a:lnTo>
                      <a:pt x="0" y="17013"/>
                    </a:lnTo>
                    <a:lnTo>
                      <a:pt x="0" y="18013"/>
                    </a:lnTo>
                    <a:lnTo>
                      <a:pt x="11042" y="18013"/>
                    </a:lnTo>
                    <a:lnTo>
                      <a:pt x="11042" y="17013"/>
                    </a:lnTo>
                    <a:lnTo>
                      <a:pt x="11042" y="16012"/>
                    </a:lnTo>
                    <a:lnTo>
                      <a:pt x="10041" y="16012"/>
                    </a:lnTo>
                    <a:lnTo>
                      <a:pt x="10041" y="12009"/>
                    </a:lnTo>
                    <a:lnTo>
                      <a:pt x="9040" y="12009"/>
                    </a:lnTo>
                    <a:lnTo>
                      <a:pt x="9040" y="11008"/>
                    </a:lnTo>
                    <a:lnTo>
                      <a:pt x="8039" y="11008"/>
                    </a:lnTo>
                    <a:lnTo>
                      <a:pt x="8039" y="10008"/>
                    </a:lnTo>
                    <a:lnTo>
                      <a:pt x="7039" y="10008"/>
                    </a:lnTo>
                    <a:lnTo>
                      <a:pt x="7039" y="9007"/>
                    </a:lnTo>
                    <a:lnTo>
                      <a:pt x="7039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9040" y="7005"/>
                    </a:lnTo>
                    <a:lnTo>
                      <a:pt x="9040" y="6005"/>
                    </a:lnTo>
                    <a:lnTo>
                      <a:pt x="10041" y="6005"/>
                    </a:lnTo>
                    <a:lnTo>
                      <a:pt x="10041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4260422" y="2367223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4"/>
              <p:cNvSpPr/>
              <p:nvPr/>
            </p:nvSpPr>
            <p:spPr>
              <a:xfrm>
                <a:off x="4260422" y="2405269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4"/>
              <p:cNvSpPr/>
              <p:nvPr/>
            </p:nvSpPr>
            <p:spPr>
              <a:xfrm>
                <a:off x="4223590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4"/>
              <p:cNvSpPr/>
              <p:nvPr/>
            </p:nvSpPr>
            <p:spPr>
              <a:xfrm>
                <a:off x="4186758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4"/>
              <p:cNvSpPr/>
              <p:nvPr/>
            </p:nvSpPr>
            <p:spPr>
              <a:xfrm>
                <a:off x="4223590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4"/>
              <p:cNvSpPr/>
              <p:nvPr/>
            </p:nvSpPr>
            <p:spPr>
              <a:xfrm>
                <a:off x="4186758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4"/>
              <p:cNvSpPr/>
              <p:nvPr/>
            </p:nvSpPr>
            <p:spPr>
              <a:xfrm>
                <a:off x="4149964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4"/>
              <p:cNvSpPr/>
              <p:nvPr/>
            </p:nvSpPr>
            <p:spPr>
              <a:xfrm>
                <a:off x="4113132" y="2072643"/>
                <a:ext cx="406290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0" y="2002"/>
                    </a:lnTo>
                    <a:lnTo>
                      <a:pt x="11042" y="2002"/>
                    </a:lnTo>
                    <a:lnTo>
                      <a:pt x="11042" y="1001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4334049" y="2367223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4"/>
              <p:cNvSpPr/>
              <p:nvPr/>
            </p:nvSpPr>
            <p:spPr>
              <a:xfrm>
                <a:off x="4334049" y="2405269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4"/>
              <p:cNvSpPr/>
              <p:nvPr/>
            </p:nvSpPr>
            <p:spPr>
              <a:xfrm>
                <a:off x="4370881" y="244206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4408927" y="2478895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4"/>
              <p:cNvSpPr/>
              <p:nvPr/>
            </p:nvSpPr>
            <p:spPr>
              <a:xfrm>
                <a:off x="4370881" y="2330391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4"/>
              <p:cNvSpPr/>
              <p:nvPr/>
            </p:nvSpPr>
            <p:spPr>
              <a:xfrm>
                <a:off x="429721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4260422" y="225672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4"/>
              <p:cNvSpPr/>
              <p:nvPr/>
            </p:nvSpPr>
            <p:spPr>
              <a:xfrm>
                <a:off x="4334049" y="225672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4"/>
              <p:cNvSpPr/>
              <p:nvPr/>
            </p:nvSpPr>
            <p:spPr>
              <a:xfrm>
                <a:off x="4408927" y="2293559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4445758" y="2146269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1"/>
                    </a:moveTo>
                    <a:lnTo>
                      <a:pt x="0" y="4004"/>
                    </a:lnTo>
                    <a:lnTo>
                      <a:pt x="1001" y="4004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4"/>
              <p:cNvSpPr/>
              <p:nvPr/>
            </p:nvSpPr>
            <p:spPr>
              <a:xfrm>
                <a:off x="4149964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4"/>
              <p:cNvSpPr/>
              <p:nvPr/>
            </p:nvSpPr>
            <p:spPr>
              <a:xfrm>
                <a:off x="4113132" y="2663017"/>
                <a:ext cx="406290" cy="76129"/>
              </a:xfrm>
              <a:custGeom>
                <a:avLst/>
                <a:gdLst/>
                <a:ahLst/>
                <a:cxnLst/>
                <a:rect l="l" t="t" r="r" b="b"/>
                <a:pathLst>
                  <a:path w="11042" h="2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0" y="2068"/>
                    </a:lnTo>
                    <a:lnTo>
                      <a:pt x="11042" y="2068"/>
                    </a:lnTo>
                    <a:lnTo>
                      <a:pt x="11042" y="1068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4223590" y="2515727"/>
                <a:ext cx="185373" cy="110495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3003" extrusionOk="0">
                    <a:moveTo>
                      <a:pt x="2002" y="0"/>
                    </a:moveTo>
                    <a:lnTo>
                      <a:pt x="2002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0" y="2002"/>
                    </a:lnTo>
                    <a:lnTo>
                      <a:pt x="0" y="3002"/>
                    </a:lnTo>
                    <a:lnTo>
                      <a:pt x="5037" y="3002"/>
                    </a:lnTo>
                    <a:lnTo>
                      <a:pt x="5037" y="2002"/>
                    </a:lnTo>
                    <a:lnTo>
                      <a:pt x="4003" y="2002"/>
                    </a:lnTo>
                    <a:lnTo>
                      <a:pt x="4003" y="1001"/>
                    </a:lnTo>
                    <a:lnTo>
                      <a:pt x="3003" y="1001"/>
                    </a:ln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4"/>
              <p:cNvSpPr/>
              <p:nvPr/>
            </p:nvSpPr>
            <p:spPr>
              <a:xfrm>
                <a:off x="4445758" y="2515727"/>
                <a:ext cx="36832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004" extrusionOk="0">
                    <a:moveTo>
                      <a:pt x="0" y="0"/>
                    </a:moveTo>
                    <a:lnTo>
                      <a:pt x="0" y="4003"/>
                    </a:lnTo>
                    <a:lnTo>
                      <a:pt x="1001" y="4003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4" name="Google Shape;1344;p54"/>
            <p:cNvSpPr/>
            <p:nvPr/>
          </p:nvSpPr>
          <p:spPr>
            <a:xfrm>
              <a:off x="856875" y="796263"/>
              <a:ext cx="841800" cy="8418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855008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226</Words>
  <Application>Microsoft Office PowerPoint</Application>
  <PresentationFormat>On-screen Show (16:9)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Fira Code</vt:lpstr>
      <vt:lpstr>Wingdings</vt:lpstr>
      <vt:lpstr>Arial</vt:lpstr>
      <vt:lpstr>Poppins</vt:lpstr>
      <vt:lpstr>Chakra Petch Medium</vt:lpstr>
      <vt:lpstr>Bebas Neue</vt:lpstr>
      <vt:lpstr>Computer Science &amp; Mathematics Major for College: Software &amp; Media Applications by Slidesgo</vt:lpstr>
      <vt:lpstr>CSC3007- Information Visualization  Milestone 2</vt:lpstr>
      <vt:lpstr>Introduction</vt:lpstr>
      <vt:lpstr>Introduction</vt:lpstr>
      <vt:lpstr>Story Behind our Charts</vt:lpstr>
      <vt:lpstr>Dataset Attained</vt:lpstr>
      <vt:lpstr>Project Implementation</vt:lpstr>
      <vt:lpstr>Project Phases</vt:lpstr>
      <vt:lpstr>Implementation Stack</vt:lpstr>
      <vt:lpstr>Design Specifications</vt:lpstr>
      <vt:lpstr>Design Principles- Viz Charts</vt:lpstr>
      <vt:lpstr>Design Challenges</vt:lpstr>
      <vt:lpstr>4.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CSC3007- Information Visualization  Milestone 2</dc:title>
  <dc:creator>FOSSTECH SPL</dc:creator>
  <cp:lastModifiedBy>nrlnatasha.jobs@gmail.com</cp:lastModifiedBy>
  <cp:revision>19</cp:revision>
  <dcterms:modified xsi:type="dcterms:W3CDTF">2022-07-28T06:04:20Z</dcterms:modified>
</cp:coreProperties>
</file>