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MontserratSemiBold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cae47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bcae47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cae474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cae474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cae474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bcae474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cae474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bcae474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8225" y="1578400"/>
            <a:ext cx="56997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44"/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 - MarioGame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7625" y="3924925"/>
            <a:ext cx="4461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Работали: Ахмадуллин Тимур, Степанов Даниил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179425"/>
            <a:ext cx="7038900" cy="22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"Марио" — культовая аркадная игра-платформер. Игрок управляет персонажем Марио, который путешествует по уровням, прыгает на врагов и собирает монеты. Основная цель — дойти до финиша, избегая препятствий и врагов.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Игровые возможности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85050"/>
            <a:ext cx="70389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Настройки игры</a:t>
            </a:r>
            <a:endParaRPr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Montserrat SemiBold"/>
              <a:buAutoNum type="arabicPeriod"/>
            </a:pPr>
            <a:r>
              <a:rPr lang="ru" sz="1200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Музыка: Возможность переключения между оригинальным саундтреком игры "Марио" и другими треками.</a:t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Montserrat SemiBold"/>
              <a:buAutoNum type="arabicPeriod"/>
            </a:pPr>
            <a:r>
              <a:rPr lang="ru" sz="1200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Игровые звуки: Настройка громкости звуковых эффектов (прыжки, сбор монет, удары и т.д.).</a:t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Игровой процесс</a:t>
            </a:r>
            <a:endParaRPr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Montserrat SemiBold"/>
              <a:buAutoNum type="arabicPeriod"/>
            </a:pPr>
            <a:r>
              <a:rPr lang="ru" sz="1200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Игрок: Управляет Марио, прыгает на платформы, уничтожает врагов, собирает монеты и ищет секреты.</a:t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Montserrat SemiBold"/>
              <a:buAutoNum type="arabicPeriod"/>
            </a:pPr>
            <a:r>
              <a:rPr lang="ru" sz="1200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Гриб: Даёт Марио увеличение, делая его больше и сильнее.</a:t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Montserrat SemiBold"/>
              <a:buAutoNum type="arabicPeriod"/>
            </a:pPr>
            <a:r>
              <a:rPr lang="ru" sz="1200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Черепаха: Враг, которого можно прыгнуть сверху или обойти.</a:t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Montserrat SemiBold"/>
              <a:buAutoNum type="arabicPeriod"/>
            </a:pPr>
            <a:r>
              <a:rPr lang="ru" sz="1200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Монеты: Собираются для получения дополнительных жизней и очков.</a:t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Montserrat SemiBold"/>
              <a:buAutoNum type="arabicPeriod"/>
            </a:pPr>
            <a:r>
              <a:rPr lang="ru" sz="1200">
                <a:solidFill>
                  <a:srgbClr val="F8FA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Враг: </a:t>
            </a:r>
            <a:endParaRPr sz="1200">
              <a:solidFill>
                <a:srgbClr val="F8FA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Технологии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AutoNum type="arabicPeriod"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PyGame - игровой движок, предназначенный для разработки игр на языке программирования Python.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AutoNum type="arabicPeriod"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SciPy и NumPy для математических вычислений.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 SemiBold"/>
                <a:ea typeface="Montserrat SemiBold"/>
                <a:cs typeface="Montserrat SemiBold"/>
                <a:sym typeface="Montserrat SemiBold"/>
              </a:rPr>
              <a:t>Демонстрация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0" y="1065125"/>
            <a:ext cx="2520135" cy="170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008" y="1065125"/>
            <a:ext cx="2520135" cy="1702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5815" y="1065125"/>
            <a:ext cx="2520135" cy="170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7493" y="2962561"/>
            <a:ext cx="2522855" cy="2071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4093" y="2962561"/>
            <a:ext cx="2522855" cy="2071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