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Montserrat" panose="020F0502020204030204" pitchFamily="2" charset="-52"/>
      <p:regular r:id="rId11"/>
      <p:bold r:id="rId12"/>
      <p:italic r:id="rId13"/>
      <p:boldItalic r:id="rId14"/>
    </p:embeddedFont>
    <p:embeddedFont>
      <p:font typeface="Montserrat SemiBold" panose="00000700000000000000" pitchFamily="2" charset="-52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bcae474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bcae474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bcae4740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bcae4740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bcae4740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bcae4740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38225" y="1578400"/>
            <a:ext cx="56997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44"/>
              <a:buNone/>
            </a:pPr>
            <a:r>
              <a:rPr lang="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Проект – Интернет магазин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317625" y="3924925"/>
            <a:ext cx="44619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Работали: Степанов Даниил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SemiBold"/>
                <a:ea typeface="Montserrat SemiBold"/>
                <a:cs typeface="Montserrat SemiBold"/>
                <a:sym typeface="Montserrat SemiBold"/>
              </a:rPr>
              <a:t>Введение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15751-1A30-FBE2-D422-BB17DFA8B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02005" y="1196295"/>
            <a:ext cx="772198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 SemiBold" panose="00000700000000000000" pitchFamily="2" charset="-52"/>
              </a:rPr>
              <a:t>Добро пожаловать на презентацию интернет-магазина!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 SemiBold" panose="00000700000000000000" pitchFamily="2" charset="-52"/>
              </a:rPr>
              <a:t>Сегодня мы представляем вам современный и функциональный ресурс, разработанный с использованием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 SemiBold" panose="00000700000000000000" pitchFamily="2" charset="-52"/>
              </a:rPr>
              <a:t>передовых технологий и инструментов.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 SemiBold" panose="00000700000000000000" pitchFamily="2" charset="-52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 SemiBold" panose="00000700000000000000" pitchFamily="2" charset="-5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Возможности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B143A-0684-F0AD-2110-B9DE5B67A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41" y="2136790"/>
            <a:ext cx="8614859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Наш интернет-магазин предлагает пользователям ряд возможностей, делающих процесс покупки простым и приятным: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Удобный и интуитивно понятный интерфейс для быстрой навигации по сайту.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Подробные карточки товаров с фото, характеристиками и ценами.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Поиск и фильтрация товаров по различным критериям (цена, бренд, размер и т.п.).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Быстрая и простая процедура оформления заказа с поддержкой карт и электронных кошельков.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Удобство использования сервиса на любых устройствах благодаря адаптивному дизайну.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Технологии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C5A9C5-C424-3BDA-8049-B9CC02085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99" y="2338913"/>
            <a:ext cx="8744702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При разработке интернет-магазина мы использовали следующие современные технологии и инструменты: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Backend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: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 Python +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Django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 /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Flask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 — надежный и производительный фреймворк для быстрой разработки веб-приложений.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Frontend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: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 HTML5, CSS3, JavaScript,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Bootstrap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 — стандартные технологии для качественного клиентского интерфейса.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Базы данных: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PostgreSQL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 / MySQL — надёжные и проверенные временем СУБД для безопасного хранения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Версионный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 контроль: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Git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 /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GitHub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 — инструмент для контроля версий и совместной работы команды разработчиков.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ontserrat SemiBold" panose="00000700000000000000" pitchFamily="2" charset="-5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Экран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Lato</vt:lpstr>
      <vt:lpstr>Arial</vt:lpstr>
      <vt:lpstr>Montserrat</vt:lpstr>
      <vt:lpstr>Montserrat SemiBold</vt:lpstr>
      <vt:lpstr>Focus</vt:lpstr>
      <vt:lpstr>Проект – Интернет магазин</vt:lpstr>
      <vt:lpstr>Введение</vt:lpstr>
      <vt:lpstr>Возможности</vt:lpstr>
      <vt:lpstr>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Даниил Степанов</dc:creator>
  <cp:lastModifiedBy>Даниил Степанов</cp:lastModifiedBy>
  <cp:revision>1</cp:revision>
  <dcterms:modified xsi:type="dcterms:W3CDTF">2025-05-06T15:15:21Z</dcterms:modified>
</cp:coreProperties>
</file>