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6"/>
  </p:notesMasterIdLst>
  <p:sldIdLst>
    <p:sldId id="790" r:id="rId2"/>
    <p:sldId id="791" r:id="rId3"/>
    <p:sldId id="792" r:id="rId4"/>
    <p:sldId id="788" r:id="rId5"/>
  </p:sldIdLst>
  <p:sldSz cx="9902825" cy="6858000"/>
  <p:notesSz cx="6858000" cy="9144000"/>
  <p:embeddedFontLst>
    <p:embeddedFont>
      <p:font typeface="SamsungOneKorean 400" panose="020B0503030303020204" pitchFamily="50" charset="-127"/>
      <p:regular r:id="rId7"/>
    </p:embeddedFont>
    <p:embeddedFont>
      <p:font typeface="Samsung Sharp Sans Bold" pitchFamily="2" charset="0"/>
      <p:bold r:id="rId8"/>
    </p:embeddedFont>
    <p:embeddedFont>
      <p:font typeface="SamsungOne 700" panose="020B0803030303020204" pitchFamily="34" charset="0"/>
      <p:bold r:id="rId9"/>
    </p:embeddedFont>
    <p:embeddedFont>
      <p:font typeface="맑은 고딕" panose="020B0503020000020004" pitchFamily="50" charset="-127"/>
      <p:regular r:id="rId10"/>
      <p:bold r:id="rId11"/>
    </p:embeddedFont>
    <p:embeddedFont>
      <p:font typeface="Samsung Sharp Sans" pitchFamily="2" charset="0"/>
      <p:bold r:id="rId12"/>
    </p:embeddedFont>
    <p:embeddedFont>
      <p:font typeface="SamsungOne 400C" panose="020B0506030303020204" pitchFamily="34" charset="0"/>
      <p:regular r:id="rId13"/>
    </p:embeddedFont>
    <p:embeddedFont>
      <p:font typeface="SamsungOne 400" panose="020B0503030303020204" pitchFamily="3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Samsung Sharp Sans Medium" pitchFamily="2" charset="0"/>
      <p:bold r:id="rId19"/>
    </p:embeddedFont>
    <p:embeddedFont>
      <p:font typeface="Arial Unicode MS" panose="020B0604020202020204" pitchFamily="50" charset="-127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117" d="100"/>
          <a:sy n="117" d="100"/>
        </p:scale>
        <p:origin x="1203" y="83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2023-09-05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=""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=""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Artificial Intelligence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=""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=""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=""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AI 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=""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=""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=""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=""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=""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=""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=""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=""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=""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=""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=""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=""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</p:spPr>
        <p:txBody>
          <a:bodyPr/>
          <a:lstStyle/>
          <a:p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=""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 Title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Subtitle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=""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1216982"/>
            <a:chOff x="4181256" y="3224809"/>
            <a:chExt cx="4379913" cy="1216982"/>
          </a:xfrm>
        </p:grpSpPr>
        <p:sp>
          <p:nvSpPr>
            <p:cNvPr id="9" name="직사각형 37">
              <a:extLst>
                <a:ext uri="{FF2B5EF4-FFF2-40B4-BE49-F238E27FC236}">
                  <a16:creationId xmlns=""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 Title</a:t>
              </a: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=""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=""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Subtitle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=""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641466"/>
            <a:ext cx="4379913" cy="1216982"/>
            <a:chOff x="4181256" y="3224809"/>
            <a:chExt cx="4379913" cy="1216982"/>
          </a:xfrm>
        </p:grpSpPr>
        <p:sp>
          <p:nvSpPr>
            <p:cNvPr id="13" name="직사각형 37">
              <a:extLst>
                <a:ext uri="{FF2B5EF4-FFF2-40B4-BE49-F238E27FC236}">
                  <a16:creationId xmlns=""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 Title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=""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=""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Subtitle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=""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Level-1</a:t>
            </a:r>
            <a:endParaRPr lang="en-US" altLang="ko-KR" dirty="0"/>
          </a:p>
          <a:p>
            <a:pPr lvl="1"/>
            <a:r>
              <a:rPr lang="en-US" altLang="ko-KR" dirty="0" smtClean="0"/>
              <a:t>Level-2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=""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master.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63</Words>
  <Application>Microsoft Office PowerPoint</Application>
  <PresentationFormat>사용자 지정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SamsungOneKorean 400</vt:lpstr>
      <vt:lpstr>Samsung Sharp Sans Bold</vt:lpstr>
      <vt:lpstr>Arial</vt:lpstr>
      <vt:lpstr>SamsungOne 700</vt:lpstr>
      <vt:lpstr>맑은 고딕</vt:lpstr>
      <vt:lpstr>Samsung Sharp Sans</vt:lpstr>
      <vt:lpstr>SamsungOne 400C</vt:lpstr>
      <vt:lpstr>SamsungOne 400</vt:lpstr>
      <vt:lpstr>Calibri</vt:lpstr>
      <vt:lpstr>Samsung Sharp Sans Medium</vt:lpstr>
      <vt:lpstr>Arial Unicode MS</vt:lpstr>
      <vt:lpstr>Office Theme</vt:lpstr>
      <vt:lpstr>Project Name</vt:lpstr>
      <vt:lpstr>PowerPoint 프레젠테이션</vt:lpstr>
      <vt:lpstr>Slide Title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Soomin Kim</cp:lastModifiedBy>
  <cp:revision>2081</cp:revision>
  <dcterms:created xsi:type="dcterms:W3CDTF">2019-07-06T14:12:49Z</dcterms:created>
  <dcterms:modified xsi:type="dcterms:W3CDTF">2023-09-04T23:51:47Z</dcterms:modified>
</cp:coreProperties>
</file>