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6A9FB5-ECBF-2E5B-CA17-FE657A10C0D7}" v="61" dt="2021-01-20T11:42:52.098"/>
    <p1510:client id="{56A07F20-D729-4941-A46F-222841E95120}" v="876" dt="2021-01-20T11:51:18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deep Anisetty" userId="S::anudeep.anisetty@enhisecure.com::017489cc-d65c-4219-811d-735041d25ae6" providerId="AD" clId="Web-{56A07F20-D729-4941-A46F-222841E95120}"/>
    <pc:docChg chg="addSld delSld modSld sldOrd">
      <pc:chgData name="Anudeep Anisetty" userId="S::anudeep.anisetty@enhisecure.com::017489cc-d65c-4219-811d-735041d25ae6" providerId="AD" clId="Web-{56A07F20-D729-4941-A46F-222841E95120}" dt="2021-01-20T11:51:16.811" v="429" actId="20577"/>
      <pc:docMkLst>
        <pc:docMk/>
      </pc:docMkLst>
      <pc:sldChg chg="modSp">
        <pc:chgData name="Anudeep Anisetty" userId="S::anudeep.anisetty@enhisecure.com::017489cc-d65c-4219-811d-735041d25ae6" providerId="AD" clId="Web-{56A07F20-D729-4941-A46F-222841E95120}" dt="2021-01-20T05:47:17.592" v="32" actId="20577"/>
        <pc:sldMkLst>
          <pc:docMk/>
          <pc:sldMk cId="553726541" sldId="256"/>
        </pc:sldMkLst>
        <pc:spChg chg="mod">
          <ac:chgData name="Anudeep Anisetty" userId="S::anudeep.anisetty@enhisecure.com::017489cc-d65c-4219-811d-735041d25ae6" providerId="AD" clId="Web-{56A07F20-D729-4941-A46F-222841E95120}" dt="2021-01-20T05:47:17.592" v="32" actId="20577"/>
          <ac:spMkLst>
            <pc:docMk/>
            <pc:sldMk cId="553726541" sldId="256"/>
            <ac:spMk id="2" creationId="{9FB28281-3783-403A-B1AB-0182A003DFE3}"/>
          </ac:spMkLst>
        </pc:spChg>
        <pc:spChg chg="mod">
          <ac:chgData name="Anudeep Anisetty" userId="S::anudeep.anisetty@enhisecure.com::017489cc-d65c-4219-811d-735041d25ae6" providerId="AD" clId="Web-{56A07F20-D729-4941-A46F-222841E95120}" dt="2021-01-20T05:45:04.729" v="15" actId="20577"/>
          <ac:spMkLst>
            <pc:docMk/>
            <pc:sldMk cId="553726541" sldId="256"/>
            <ac:spMk id="3" creationId="{C4542EAC-8BF3-4BFD-9891-145BC49409C2}"/>
          </ac:spMkLst>
        </pc:spChg>
      </pc:sldChg>
      <pc:sldChg chg="addSp modSp new mod setBg">
        <pc:chgData name="Anudeep Anisetty" userId="S::anudeep.anisetty@enhisecure.com::017489cc-d65c-4219-811d-735041d25ae6" providerId="AD" clId="Web-{56A07F20-D729-4941-A46F-222841E95120}" dt="2021-01-20T08:59:50.428" v="139" actId="20577"/>
        <pc:sldMkLst>
          <pc:docMk/>
          <pc:sldMk cId="1357118069" sldId="257"/>
        </pc:sldMkLst>
        <pc:spChg chg="mod">
          <ac:chgData name="Anudeep Anisetty" userId="S::anudeep.anisetty@enhisecure.com::017489cc-d65c-4219-811d-735041d25ae6" providerId="AD" clId="Web-{56A07F20-D729-4941-A46F-222841E95120}" dt="2021-01-20T05:52:19.321" v="46"/>
          <ac:spMkLst>
            <pc:docMk/>
            <pc:sldMk cId="1357118069" sldId="257"/>
            <ac:spMk id="2" creationId="{A67002DE-515D-4118-86D4-74BF77664FE2}"/>
          </ac:spMkLst>
        </pc:spChg>
        <pc:spChg chg="mod">
          <ac:chgData name="Anudeep Anisetty" userId="S::anudeep.anisetty@enhisecure.com::017489cc-d65c-4219-811d-735041d25ae6" providerId="AD" clId="Web-{56A07F20-D729-4941-A46F-222841E95120}" dt="2021-01-20T08:59:50.428" v="139" actId="20577"/>
          <ac:spMkLst>
            <pc:docMk/>
            <pc:sldMk cId="1357118069" sldId="257"/>
            <ac:spMk id="3" creationId="{D62FB780-84F3-4558-A600-07DE882045A2}"/>
          </ac:spMkLst>
        </pc:spChg>
        <pc:spChg chg="add">
          <ac:chgData name="Anudeep Anisetty" userId="S::anudeep.anisetty@enhisecure.com::017489cc-d65c-4219-811d-735041d25ae6" providerId="AD" clId="Web-{56A07F20-D729-4941-A46F-222841E95120}" dt="2021-01-20T05:52:19.321" v="46"/>
          <ac:spMkLst>
            <pc:docMk/>
            <pc:sldMk cId="1357118069" sldId="257"/>
            <ac:spMk id="8" creationId="{8F3CF990-ACB8-443A-BB74-D36EC8A00B02}"/>
          </ac:spMkLst>
        </pc:spChg>
        <pc:spChg chg="add">
          <ac:chgData name="Anudeep Anisetty" userId="S::anudeep.anisetty@enhisecure.com::017489cc-d65c-4219-811d-735041d25ae6" providerId="AD" clId="Web-{56A07F20-D729-4941-A46F-222841E95120}" dt="2021-01-20T05:52:19.321" v="46"/>
          <ac:spMkLst>
            <pc:docMk/>
            <pc:sldMk cId="1357118069" sldId="257"/>
            <ac:spMk id="10" creationId="{2601900C-265D-4146-A578-477541E3DF28}"/>
          </ac:spMkLst>
        </pc:spChg>
        <pc:spChg chg="add">
          <ac:chgData name="Anudeep Anisetty" userId="S::anudeep.anisetty@enhisecure.com::017489cc-d65c-4219-811d-735041d25ae6" providerId="AD" clId="Web-{56A07F20-D729-4941-A46F-222841E95120}" dt="2021-01-20T05:52:19.321" v="46"/>
          <ac:spMkLst>
            <pc:docMk/>
            <pc:sldMk cId="1357118069" sldId="257"/>
            <ac:spMk id="14" creationId="{65F94F98-3A57-49AA-838E-91AAF600B6EE}"/>
          </ac:spMkLst>
        </pc:spChg>
        <pc:spChg chg="add">
          <ac:chgData name="Anudeep Anisetty" userId="S::anudeep.anisetty@enhisecure.com::017489cc-d65c-4219-811d-735041d25ae6" providerId="AD" clId="Web-{56A07F20-D729-4941-A46F-222841E95120}" dt="2021-01-20T05:52:19.321" v="46"/>
          <ac:spMkLst>
            <pc:docMk/>
            <pc:sldMk cId="1357118069" sldId="257"/>
            <ac:spMk id="18" creationId="{41F8C064-2DC5-4758-B49C-76BFF64052AF}"/>
          </ac:spMkLst>
        </pc:spChg>
        <pc:spChg chg="add">
          <ac:chgData name="Anudeep Anisetty" userId="S::anudeep.anisetty@enhisecure.com::017489cc-d65c-4219-811d-735041d25ae6" providerId="AD" clId="Web-{56A07F20-D729-4941-A46F-222841E95120}" dt="2021-01-20T05:52:19.321" v="46"/>
          <ac:spMkLst>
            <pc:docMk/>
            <pc:sldMk cId="1357118069" sldId="257"/>
            <ac:spMk id="20" creationId="{FBD68200-BC03-4015-860B-CD5C30CD76B8}"/>
          </ac:spMkLst>
        </pc:spChg>
        <pc:spChg chg="add">
          <ac:chgData name="Anudeep Anisetty" userId="S::anudeep.anisetty@enhisecure.com::017489cc-d65c-4219-811d-735041d25ae6" providerId="AD" clId="Web-{56A07F20-D729-4941-A46F-222841E95120}" dt="2021-01-20T05:52:19.321" v="46"/>
          <ac:spMkLst>
            <pc:docMk/>
            <pc:sldMk cId="1357118069" sldId="257"/>
            <ac:spMk id="22" creationId="{A0B5529D-5CAA-4BF2-B5C9-34705E7661F9}"/>
          </ac:spMkLst>
        </pc:spChg>
        <pc:spChg chg="add">
          <ac:chgData name="Anudeep Anisetty" userId="S::anudeep.anisetty@enhisecure.com::017489cc-d65c-4219-811d-735041d25ae6" providerId="AD" clId="Web-{56A07F20-D729-4941-A46F-222841E95120}" dt="2021-01-20T05:52:19.321" v="46"/>
          <ac:spMkLst>
            <pc:docMk/>
            <pc:sldMk cId="1357118069" sldId="257"/>
            <ac:spMk id="24" creationId="{332A6F87-AC28-4AA8-B8A6-AEBC67BD0D64}"/>
          </ac:spMkLst>
        </pc:spChg>
        <pc:picChg chg="add">
          <ac:chgData name="Anudeep Anisetty" userId="S::anudeep.anisetty@enhisecure.com::017489cc-d65c-4219-811d-735041d25ae6" providerId="AD" clId="Web-{56A07F20-D729-4941-A46F-222841E95120}" dt="2021-01-20T05:52:19.321" v="46"/>
          <ac:picMkLst>
            <pc:docMk/>
            <pc:sldMk cId="1357118069" sldId="257"/>
            <ac:picMk id="12" creationId="{00B98862-BEE1-44FB-A335-A1B9106B445E}"/>
          </ac:picMkLst>
        </pc:picChg>
        <pc:picChg chg="add">
          <ac:chgData name="Anudeep Anisetty" userId="S::anudeep.anisetty@enhisecure.com::017489cc-d65c-4219-811d-735041d25ae6" providerId="AD" clId="Web-{56A07F20-D729-4941-A46F-222841E95120}" dt="2021-01-20T05:52:19.321" v="46"/>
          <ac:picMkLst>
            <pc:docMk/>
            <pc:sldMk cId="1357118069" sldId="257"/>
            <ac:picMk id="16" creationId="{7185CF21-0594-48C0-9F3E-254D6BCE9D9B}"/>
          </ac:picMkLst>
        </pc:picChg>
      </pc:sldChg>
      <pc:sldChg chg="modSp new del">
        <pc:chgData name="Anudeep Anisetty" userId="S::anudeep.anisetty@enhisecure.com::017489cc-d65c-4219-811d-735041d25ae6" providerId="AD" clId="Web-{56A07F20-D729-4941-A46F-222841E95120}" dt="2021-01-20T08:55:54.360" v="109"/>
        <pc:sldMkLst>
          <pc:docMk/>
          <pc:sldMk cId="1219442340" sldId="258"/>
        </pc:sldMkLst>
        <pc:spChg chg="mod">
          <ac:chgData name="Anudeep Anisetty" userId="S::anudeep.anisetty@enhisecure.com::017489cc-d65c-4219-811d-735041d25ae6" providerId="AD" clId="Web-{56A07F20-D729-4941-A46F-222841E95120}" dt="2021-01-20T08:55:36.313" v="107" actId="20577"/>
          <ac:spMkLst>
            <pc:docMk/>
            <pc:sldMk cId="1219442340" sldId="258"/>
            <ac:spMk id="2" creationId="{FC3681A3-6570-4DAA-AD96-C19CED9FF978}"/>
          </ac:spMkLst>
        </pc:spChg>
      </pc:sldChg>
      <pc:sldChg chg="modSp add replId">
        <pc:chgData name="Anudeep Anisetty" userId="S::anudeep.anisetty@enhisecure.com::017489cc-d65c-4219-811d-735041d25ae6" providerId="AD" clId="Web-{56A07F20-D729-4941-A46F-222841E95120}" dt="2021-01-20T11:43:27.287" v="254" actId="20577"/>
        <pc:sldMkLst>
          <pc:docMk/>
          <pc:sldMk cId="3226990982" sldId="259"/>
        </pc:sldMkLst>
        <pc:spChg chg="mod">
          <ac:chgData name="Anudeep Anisetty" userId="S::anudeep.anisetty@enhisecure.com::017489cc-d65c-4219-811d-735041d25ae6" providerId="AD" clId="Web-{56A07F20-D729-4941-A46F-222841E95120}" dt="2021-01-20T08:56:00.610" v="110" actId="20577"/>
          <ac:spMkLst>
            <pc:docMk/>
            <pc:sldMk cId="3226990982" sldId="259"/>
            <ac:spMk id="2" creationId="{A67002DE-515D-4118-86D4-74BF77664FE2}"/>
          </ac:spMkLst>
        </pc:spChg>
        <pc:spChg chg="mod">
          <ac:chgData name="Anudeep Anisetty" userId="S::anudeep.anisetty@enhisecure.com::017489cc-d65c-4219-811d-735041d25ae6" providerId="AD" clId="Web-{56A07F20-D729-4941-A46F-222841E95120}" dt="2021-01-20T11:43:27.287" v="254" actId="20577"/>
          <ac:spMkLst>
            <pc:docMk/>
            <pc:sldMk cId="3226990982" sldId="259"/>
            <ac:spMk id="3" creationId="{D62FB780-84F3-4558-A600-07DE882045A2}"/>
          </ac:spMkLst>
        </pc:spChg>
      </pc:sldChg>
      <pc:sldChg chg="addSp delSp modSp add replId">
        <pc:chgData name="Anudeep Anisetty" userId="S::anudeep.anisetty@enhisecure.com::017489cc-d65c-4219-811d-735041d25ae6" providerId="AD" clId="Web-{56A07F20-D729-4941-A46F-222841E95120}" dt="2021-01-20T09:05:57.843" v="227" actId="20577"/>
        <pc:sldMkLst>
          <pc:docMk/>
          <pc:sldMk cId="3330993621" sldId="260"/>
        </pc:sldMkLst>
        <pc:spChg chg="mod">
          <ac:chgData name="Anudeep Anisetty" userId="S::anudeep.anisetty@enhisecure.com::017489cc-d65c-4219-811d-735041d25ae6" providerId="AD" clId="Web-{56A07F20-D729-4941-A46F-222841E95120}" dt="2021-01-20T09:05:03.279" v="173" actId="20577"/>
          <ac:spMkLst>
            <pc:docMk/>
            <pc:sldMk cId="3330993621" sldId="260"/>
            <ac:spMk id="2" creationId="{A67002DE-515D-4118-86D4-74BF77664FE2}"/>
          </ac:spMkLst>
        </pc:spChg>
        <pc:spChg chg="mod">
          <ac:chgData name="Anudeep Anisetty" userId="S::anudeep.anisetty@enhisecure.com::017489cc-d65c-4219-811d-735041d25ae6" providerId="AD" clId="Web-{56A07F20-D729-4941-A46F-222841E95120}" dt="2021-01-20T09:05:57.843" v="227" actId="20577"/>
          <ac:spMkLst>
            <pc:docMk/>
            <pc:sldMk cId="3330993621" sldId="260"/>
            <ac:spMk id="3" creationId="{D62FB780-84F3-4558-A600-07DE882045A2}"/>
          </ac:spMkLst>
        </pc:spChg>
        <pc:spChg chg="del">
          <ac:chgData name="Anudeep Anisetty" userId="S::anudeep.anisetty@enhisecure.com::017489cc-d65c-4219-811d-735041d25ae6" providerId="AD" clId="Web-{56A07F20-D729-4941-A46F-222841E95120}" dt="2021-01-20T09:04:49.998" v="169"/>
          <ac:spMkLst>
            <pc:docMk/>
            <pc:sldMk cId="3330993621" sldId="260"/>
            <ac:spMk id="8" creationId="{8F3CF990-ACB8-443A-BB74-D36EC8A00B02}"/>
          </ac:spMkLst>
        </pc:spChg>
        <pc:spChg chg="del">
          <ac:chgData name="Anudeep Anisetty" userId="S::anudeep.anisetty@enhisecure.com::017489cc-d65c-4219-811d-735041d25ae6" providerId="AD" clId="Web-{56A07F20-D729-4941-A46F-222841E95120}" dt="2021-01-20T09:04:49.998" v="169"/>
          <ac:spMkLst>
            <pc:docMk/>
            <pc:sldMk cId="3330993621" sldId="260"/>
            <ac:spMk id="10" creationId="{2601900C-265D-4146-A578-477541E3DF28}"/>
          </ac:spMkLst>
        </pc:spChg>
        <pc:spChg chg="del">
          <ac:chgData name="Anudeep Anisetty" userId="S::anudeep.anisetty@enhisecure.com::017489cc-d65c-4219-811d-735041d25ae6" providerId="AD" clId="Web-{56A07F20-D729-4941-A46F-222841E95120}" dt="2021-01-20T09:04:49.998" v="169"/>
          <ac:spMkLst>
            <pc:docMk/>
            <pc:sldMk cId="3330993621" sldId="260"/>
            <ac:spMk id="14" creationId="{65F94F98-3A57-49AA-838E-91AAF600B6EE}"/>
          </ac:spMkLst>
        </pc:spChg>
        <pc:spChg chg="del">
          <ac:chgData name="Anudeep Anisetty" userId="S::anudeep.anisetty@enhisecure.com::017489cc-d65c-4219-811d-735041d25ae6" providerId="AD" clId="Web-{56A07F20-D729-4941-A46F-222841E95120}" dt="2021-01-20T09:04:49.998" v="169"/>
          <ac:spMkLst>
            <pc:docMk/>
            <pc:sldMk cId="3330993621" sldId="260"/>
            <ac:spMk id="18" creationId="{41F8C064-2DC5-4758-B49C-76BFF64052AF}"/>
          </ac:spMkLst>
        </pc:spChg>
        <pc:spChg chg="del">
          <ac:chgData name="Anudeep Anisetty" userId="S::anudeep.anisetty@enhisecure.com::017489cc-d65c-4219-811d-735041d25ae6" providerId="AD" clId="Web-{56A07F20-D729-4941-A46F-222841E95120}" dt="2021-01-20T09:04:49.998" v="169"/>
          <ac:spMkLst>
            <pc:docMk/>
            <pc:sldMk cId="3330993621" sldId="260"/>
            <ac:spMk id="20" creationId="{FBD68200-BC03-4015-860B-CD5C30CD76B8}"/>
          </ac:spMkLst>
        </pc:spChg>
        <pc:spChg chg="del">
          <ac:chgData name="Anudeep Anisetty" userId="S::anudeep.anisetty@enhisecure.com::017489cc-d65c-4219-811d-735041d25ae6" providerId="AD" clId="Web-{56A07F20-D729-4941-A46F-222841E95120}" dt="2021-01-20T09:04:49.998" v="169"/>
          <ac:spMkLst>
            <pc:docMk/>
            <pc:sldMk cId="3330993621" sldId="260"/>
            <ac:spMk id="22" creationId="{A0B5529D-5CAA-4BF2-B5C9-34705E7661F9}"/>
          </ac:spMkLst>
        </pc:spChg>
        <pc:spChg chg="del">
          <ac:chgData name="Anudeep Anisetty" userId="S::anudeep.anisetty@enhisecure.com::017489cc-d65c-4219-811d-735041d25ae6" providerId="AD" clId="Web-{56A07F20-D729-4941-A46F-222841E95120}" dt="2021-01-20T09:04:49.998" v="169"/>
          <ac:spMkLst>
            <pc:docMk/>
            <pc:sldMk cId="3330993621" sldId="260"/>
            <ac:spMk id="24" creationId="{332A6F87-AC28-4AA8-B8A6-AEBC67BD0D64}"/>
          </ac:spMkLst>
        </pc:spChg>
        <pc:spChg chg="add">
          <ac:chgData name="Anudeep Anisetty" userId="S::anudeep.anisetty@enhisecure.com::017489cc-d65c-4219-811d-735041d25ae6" providerId="AD" clId="Web-{56A07F20-D729-4941-A46F-222841E95120}" dt="2021-01-20T09:04:49.998" v="169"/>
          <ac:spMkLst>
            <pc:docMk/>
            <pc:sldMk cId="3330993621" sldId="260"/>
            <ac:spMk id="29" creationId="{93D02AEE-30DC-4942-A9CA-7A14F8B8E297}"/>
          </ac:spMkLst>
        </pc:spChg>
        <pc:spChg chg="add">
          <ac:chgData name="Anudeep Anisetty" userId="S::anudeep.anisetty@enhisecure.com::017489cc-d65c-4219-811d-735041d25ae6" providerId="AD" clId="Web-{56A07F20-D729-4941-A46F-222841E95120}" dt="2021-01-20T09:04:49.998" v="169"/>
          <ac:spMkLst>
            <pc:docMk/>
            <pc:sldMk cId="3330993621" sldId="260"/>
            <ac:spMk id="35" creationId="{F2699857-2714-4E6A-8E11-6BEB9DF7FC5E}"/>
          </ac:spMkLst>
        </pc:spChg>
        <pc:spChg chg="add">
          <ac:chgData name="Anudeep Anisetty" userId="S::anudeep.anisetty@enhisecure.com::017489cc-d65c-4219-811d-735041d25ae6" providerId="AD" clId="Web-{56A07F20-D729-4941-A46F-222841E95120}" dt="2021-01-20T09:04:49.998" v="169"/>
          <ac:spMkLst>
            <pc:docMk/>
            <pc:sldMk cId="3330993621" sldId="260"/>
            <ac:spMk id="37" creationId="{346078E7-FDC0-448B-97DE-4EDA7702EEE5}"/>
          </ac:spMkLst>
        </pc:spChg>
        <pc:spChg chg="add">
          <ac:chgData name="Anudeep Anisetty" userId="S::anudeep.anisetty@enhisecure.com::017489cc-d65c-4219-811d-735041d25ae6" providerId="AD" clId="Web-{56A07F20-D729-4941-A46F-222841E95120}" dt="2021-01-20T09:04:49.998" v="169"/>
          <ac:spMkLst>
            <pc:docMk/>
            <pc:sldMk cId="3330993621" sldId="260"/>
            <ac:spMk id="39" creationId="{7266E038-37B1-43CF-AFE0-B21E9F572C51}"/>
          </ac:spMkLst>
        </pc:spChg>
        <pc:spChg chg="add">
          <ac:chgData name="Anudeep Anisetty" userId="S::anudeep.anisetty@enhisecure.com::017489cc-d65c-4219-811d-735041d25ae6" providerId="AD" clId="Web-{56A07F20-D729-4941-A46F-222841E95120}" dt="2021-01-20T09:04:49.998" v="169"/>
          <ac:spMkLst>
            <pc:docMk/>
            <pc:sldMk cId="3330993621" sldId="260"/>
            <ac:spMk id="41" creationId="{31E37FC9-ED36-42CE-9877-9EAB50FA84BD}"/>
          </ac:spMkLst>
        </pc:spChg>
        <pc:picChg chg="add mod">
          <ac:chgData name="Anudeep Anisetty" userId="S::anudeep.anisetty@enhisecure.com::017489cc-d65c-4219-811d-735041d25ae6" providerId="AD" clId="Web-{56A07F20-D729-4941-A46F-222841E95120}" dt="2021-01-20T09:04:49.998" v="169"/>
          <ac:picMkLst>
            <pc:docMk/>
            <pc:sldMk cId="3330993621" sldId="260"/>
            <ac:picMk id="4" creationId="{DEFC7158-5247-48AE-8801-5606BAB1DBF7}"/>
          </ac:picMkLst>
        </pc:picChg>
        <pc:picChg chg="del">
          <ac:chgData name="Anudeep Anisetty" userId="S::anudeep.anisetty@enhisecure.com::017489cc-d65c-4219-811d-735041d25ae6" providerId="AD" clId="Web-{56A07F20-D729-4941-A46F-222841E95120}" dt="2021-01-20T09:04:49.998" v="169"/>
          <ac:picMkLst>
            <pc:docMk/>
            <pc:sldMk cId="3330993621" sldId="260"/>
            <ac:picMk id="12" creationId="{00B98862-BEE1-44FB-A335-A1B9106B445E}"/>
          </ac:picMkLst>
        </pc:picChg>
        <pc:picChg chg="del">
          <ac:chgData name="Anudeep Anisetty" userId="S::anudeep.anisetty@enhisecure.com::017489cc-d65c-4219-811d-735041d25ae6" providerId="AD" clId="Web-{56A07F20-D729-4941-A46F-222841E95120}" dt="2021-01-20T09:04:49.998" v="169"/>
          <ac:picMkLst>
            <pc:docMk/>
            <pc:sldMk cId="3330993621" sldId="260"/>
            <ac:picMk id="16" creationId="{7185CF21-0594-48C0-9F3E-254D6BCE9D9B}"/>
          </ac:picMkLst>
        </pc:picChg>
        <pc:picChg chg="add">
          <ac:chgData name="Anudeep Anisetty" userId="S::anudeep.anisetty@enhisecure.com::017489cc-d65c-4219-811d-735041d25ae6" providerId="AD" clId="Web-{56A07F20-D729-4941-A46F-222841E95120}" dt="2021-01-20T09:04:49.998" v="169"/>
          <ac:picMkLst>
            <pc:docMk/>
            <pc:sldMk cId="3330993621" sldId="260"/>
            <ac:picMk id="31" creationId="{FD5823F2-909F-442D-BD72-0681CCC14070}"/>
          </ac:picMkLst>
        </pc:picChg>
        <pc:picChg chg="add">
          <ac:chgData name="Anudeep Anisetty" userId="S::anudeep.anisetty@enhisecure.com::017489cc-d65c-4219-811d-735041d25ae6" providerId="AD" clId="Web-{56A07F20-D729-4941-A46F-222841E95120}" dt="2021-01-20T09:04:49.998" v="169"/>
          <ac:picMkLst>
            <pc:docMk/>
            <pc:sldMk cId="3330993621" sldId="260"/>
            <ac:picMk id="33" creationId="{4231EAF6-FA22-4615-A4D3-D171F7E17A54}"/>
          </ac:picMkLst>
        </pc:picChg>
      </pc:sldChg>
      <pc:sldChg chg="modSp add ord replId">
        <pc:chgData name="Anudeep Anisetty" userId="S::anudeep.anisetty@enhisecure.com::017489cc-d65c-4219-811d-735041d25ae6" providerId="AD" clId="Web-{56A07F20-D729-4941-A46F-222841E95120}" dt="2021-01-20T09:43:05.549" v="252" actId="20577"/>
        <pc:sldMkLst>
          <pc:docMk/>
          <pc:sldMk cId="3896521260" sldId="261"/>
        </pc:sldMkLst>
        <pc:spChg chg="mod">
          <ac:chgData name="Anudeep Anisetty" userId="S::anudeep.anisetty@enhisecure.com::017489cc-d65c-4219-811d-735041d25ae6" providerId="AD" clId="Web-{56A07F20-D729-4941-A46F-222841E95120}" dt="2021-01-20T09:27:08.826" v="244" actId="20577"/>
          <ac:spMkLst>
            <pc:docMk/>
            <pc:sldMk cId="3896521260" sldId="261"/>
            <ac:spMk id="2" creationId="{A67002DE-515D-4118-86D4-74BF77664FE2}"/>
          </ac:spMkLst>
        </pc:spChg>
        <pc:spChg chg="mod">
          <ac:chgData name="Anudeep Anisetty" userId="S::anudeep.anisetty@enhisecure.com::017489cc-d65c-4219-811d-735041d25ae6" providerId="AD" clId="Web-{56A07F20-D729-4941-A46F-222841E95120}" dt="2021-01-20T09:43:05.549" v="252" actId="20577"/>
          <ac:spMkLst>
            <pc:docMk/>
            <pc:sldMk cId="3896521260" sldId="261"/>
            <ac:spMk id="3" creationId="{D62FB780-84F3-4558-A600-07DE882045A2}"/>
          </ac:spMkLst>
        </pc:spChg>
      </pc:sldChg>
      <pc:sldChg chg="modSp">
        <pc:chgData name="Anudeep Anisetty" userId="S::anudeep.anisetty@enhisecure.com::017489cc-d65c-4219-811d-735041d25ae6" providerId="AD" clId="Web-{56A07F20-D729-4941-A46F-222841E95120}" dt="2021-01-20T11:51:16.811" v="429" actId="20577"/>
        <pc:sldMkLst>
          <pc:docMk/>
          <pc:sldMk cId="3674253436" sldId="263"/>
        </pc:sldMkLst>
        <pc:spChg chg="mod">
          <ac:chgData name="Anudeep Anisetty" userId="S::anudeep.anisetty@enhisecure.com::017489cc-d65c-4219-811d-735041d25ae6" providerId="AD" clId="Web-{56A07F20-D729-4941-A46F-222841E95120}" dt="2021-01-20T11:51:16.811" v="429" actId="20577"/>
          <ac:spMkLst>
            <pc:docMk/>
            <pc:sldMk cId="3674253436" sldId="263"/>
            <ac:spMk id="3" creationId="{D62FB780-84F3-4558-A600-07DE882045A2}"/>
          </ac:spMkLst>
        </pc:spChg>
      </pc:sldChg>
    </pc:docChg>
  </pc:docChgLst>
  <pc:docChgLst>
    <pc:chgData name="Anudeep Anisetty" userId="S::anudeep.anisetty@enhisecure.com::017489cc-d65c-4219-811d-735041d25ae6" providerId="AD" clId="Web-{466A9FB5-ECBF-2E5B-CA17-FE657A10C0D7}"/>
    <pc:docChg chg="addSld delSld modSld">
      <pc:chgData name="Anudeep Anisetty" userId="S::anudeep.anisetty@enhisecure.com::017489cc-d65c-4219-811d-735041d25ae6" providerId="AD" clId="Web-{466A9FB5-ECBF-2E5B-CA17-FE657A10C0D7}" dt="2021-01-20T11:42:50.567" v="27" actId="20577"/>
      <pc:docMkLst>
        <pc:docMk/>
      </pc:docMkLst>
      <pc:sldChg chg="modSp">
        <pc:chgData name="Anudeep Anisetty" userId="S::anudeep.anisetty@enhisecure.com::017489cc-d65c-4219-811d-735041d25ae6" providerId="AD" clId="Web-{466A9FB5-ECBF-2E5B-CA17-FE657A10C0D7}" dt="2021-01-20T11:41:23.816" v="22" actId="20577"/>
        <pc:sldMkLst>
          <pc:docMk/>
          <pc:sldMk cId="1357118069" sldId="257"/>
        </pc:sldMkLst>
        <pc:spChg chg="mod">
          <ac:chgData name="Anudeep Anisetty" userId="S::anudeep.anisetty@enhisecure.com::017489cc-d65c-4219-811d-735041d25ae6" providerId="AD" clId="Web-{466A9FB5-ECBF-2E5B-CA17-FE657A10C0D7}" dt="2021-01-20T11:41:23.816" v="22" actId="20577"/>
          <ac:spMkLst>
            <pc:docMk/>
            <pc:sldMk cId="1357118069" sldId="257"/>
            <ac:spMk id="3" creationId="{D62FB780-84F3-4558-A600-07DE882045A2}"/>
          </ac:spMkLst>
        </pc:spChg>
      </pc:sldChg>
      <pc:sldChg chg="modSp add del replId">
        <pc:chgData name="Anudeep Anisetty" userId="S::anudeep.anisetty@enhisecure.com::017489cc-d65c-4219-811d-735041d25ae6" providerId="AD" clId="Web-{466A9FB5-ECBF-2E5B-CA17-FE657A10C0D7}" dt="2021-01-20T11:39:54.392" v="5"/>
        <pc:sldMkLst>
          <pc:docMk/>
          <pc:sldMk cId="4212922526" sldId="262"/>
        </pc:sldMkLst>
        <pc:spChg chg="mod">
          <ac:chgData name="Anudeep Anisetty" userId="S::anudeep.anisetty@enhisecure.com::017489cc-d65c-4219-811d-735041d25ae6" providerId="AD" clId="Web-{466A9FB5-ECBF-2E5B-CA17-FE657A10C0D7}" dt="2021-01-20T11:39:11.391" v="3" actId="20577"/>
          <ac:spMkLst>
            <pc:docMk/>
            <pc:sldMk cId="4212922526" sldId="262"/>
            <ac:spMk id="2" creationId="{A67002DE-515D-4118-86D4-74BF77664FE2}"/>
          </ac:spMkLst>
        </pc:spChg>
        <pc:spChg chg="mod">
          <ac:chgData name="Anudeep Anisetty" userId="S::anudeep.anisetty@enhisecure.com::017489cc-d65c-4219-811d-735041d25ae6" providerId="AD" clId="Web-{466A9FB5-ECBF-2E5B-CA17-FE657A10C0D7}" dt="2021-01-20T11:39:02.766" v="1" actId="20577"/>
          <ac:spMkLst>
            <pc:docMk/>
            <pc:sldMk cId="4212922526" sldId="262"/>
            <ac:spMk id="3" creationId="{D62FB780-84F3-4558-A600-07DE882045A2}"/>
          </ac:spMkLst>
        </pc:spChg>
      </pc:sldChg>
      <pc:sldChg chg="modSp add replId">
        <pc:chgData name="Anudeep Anisetty" userId="S::anudeep.anisetty@enhisecure.com::017489cc-d65c-4219-811d-735041d25ae6" providerId="AD" clId="Web-{466A9FB5-ECBF-2E5B-CA17-FE657A10C0D7}" dt="2021-01-20T11:42:50.567" v="27" actId="20577"/>
        <pc:sldMkLst>
          <pc:docMk/>
          <pc:sldMk cId="3674253436" sldId="263"/>
        </pc:sldMkLst>
        <pc:spChg chg="mod">
          <ac:chgData name="Anudeep Anisetty" userId="S::anudeep.anisetty@enhisecure.com::017489cc-d65c-4219-811d-735041d25ae6" providerId="AD" clId="Web-{466A9FB5-ECBF-2E5B-CA17-FE657A10C0D7}" dt="2021-01-20T11:42:50.567" v="27" actId="20577"/>
          <ac:spMkLst>
            <pc:docMk/>
            <pc:sldMk cId="3674253436" sldId="263"/>
            <ac:spMk id="2" creationId="{A67002DE-515D-4118-86D4-74BF77664F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20.01.2021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20.01.2021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20.01.2021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20.01.2021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20.01.2021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20.01.2021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20.01.2021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20.01.2021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20.01.2021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20.01.2021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20.01.2021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20.01.2021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Internet_Society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err="1">
                <a:cs typeface="Arial"/>
              </a:rPr>
              <a:t>Brief</a:t>
            </a:r>
            <a:r>
              <a:rPr lang="tr-TR">
                <a:cs typeface="Arial"/>
              </a:rPr>
              <a:t> on </a:t>
            </a:r>
            <a:r>
              <a:rPr lang="tr-TR" err="1">
                <a:cs typeface="Arial"/>
              </a:rPr>
              <a:t>RFCs</a:t>
            </a:r>
            <a:endParaRPr lang="tr-TR"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err="1">
                <a:cs typeface="Arial"/>
              </a:rPr>
              <a:t>By</a:t>
            </a:r>
            <a:r>
              <a:rPr lang="tr-TR">
                <a:cs typeface="Arial"/>
              </a:rPr>
              <a:t> </a:t>
            </a:r>
            <a:r>
              <a:rPr lang="tr-TR" err="1">
                <a:cs typeface="Arial"/>
              </a:rPr>
              <a:t>Anisetty</a:t>
            </a:r>
            <a:r>
              <a:rPr lang="tr-TR">
                <a:cs typeface="Arial"/>
              </a:rPr>
              <a:t> </a:t>
            </a:r>
            <a:r>
              <a:rPr lang="tr-TR" err="1">
                <a:cs typeface="Arial"/>
              </a:rPr>
              <a:t>Anudeep</a:t>
            </a:r>
            <a:endParaRPr lang="tr-TR" err="1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002DE-515D-4118-86D4-74BF7766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808056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cs typeface="Arial"/>
              </a:rPr>
              <a:t>What is RFCs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FB780-84F3-4558-A600-07DE88204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639" y="2052116"/>
            <a:ext cx="6572814" cy="3997828"/>
          </a:xfrm>
        </p:spPr>
        <p:txBody>
          <a:bodyPr anchor="t">
            <a:normAutofit/>
          </a:bodyPr>
          <a:lstStyle/>
          <a:p>
            <a:pPr marL="344170" indent="-344170"/>
            <a:r>
              <a:rPr lang="en-US">
                <a:ea typeface="+mn-lt"/>
                <a:cs typeface="+mn-lt"/>
              </a:rPr>
              <a:t> Request for Comments</a:t>
            </a:r>
          </a:p>
          <a:p>
            <a:pPr marL="344170" indent="-344170"/>
            <a:r>
              <a:rPr lang="en-US">
                <a:ea typeface="+mn-lt"/>
                <a:cs typeface="+mn-lt"/>
              </a:rPr>
              <a:t>Invented by Steve Crocker in 1969</a:t>
            </a:r>
            <a:endParaRPr lang="en-US">
              <a:cs typeface="Arial" panose="020B0604020202020204"/>
            </a:endParaRPr>
          </a:p>
          <a:p>
            <a:pPr marL="344170" indent="-344170"/>
            <a:r>
              <a:rPr lang="en-US">
                <a:cs typeface="Arial" panose="020B0604020202020204"/>
              </a:rPr>
              <a:t>Publication from IETF</a:t>
            </a:r>
          </a:p>
          <a:p>
            <a:pPr marL="344170" indent="-344170"/>
            <a:r>
              <a:rPr lang="en-US">
                <a:ea typeface="+mn-lt"/>
                <a:cs typeface="+mn-lt"/>
              </a:rPr>
              <a:t>8,650 RFCs in total as of 2019 </a:t>
            </a:r>
          </a:p>
          <a:p>
            <a:pPr marL="344170" indent="-344170"/>
            <a:r>
              <a:rPr lang="en-US">
                <a:cs typeface="Arial" panose="020B0604020202020204"/>
              </a:rPr>
              <a:t>They are never modified </a:t>
            </a:r>
          </a:p>
          <a:p>
            <a:pPr marL="344170" indent="-344170"/>
            <a:r>
              <a:rPr lang="en-US">
                <a:cs typeface="Arial" panose="020B0604020202020204"/>
              </a:rPr>
              <a:t>Unofficial and Experimental in nature </a:t>
            </a:r>
          </a:p>
          <a:p>
            <a:pPr marL="344170" indent="-344170"/>
            <a:endParaRPr lang="en-US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5711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002DE-515D-4118-86D4-74BF7766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808056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cs typeface="Arial"/>
              </a:rPr>
              <a:t>Why RFCs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FB780-84F3-4558-A600-07DE88204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639" y="2052116"/>
            <a:ext cx="6572814" cy="3997828"/>
          </a:xfrm>
        </p:spPr>
        <p:txBody>
          <a:bodyPr anchor="t">
            <a:normAutofit/>
          </a:bodyPr>
          <a:lstStyle/>
          <a:p>
            <a:pPr marL="344170" indent="-344170"/>
            <a:r>
              <a:rPr lang="en-US">
                <a:ea typeface="+mn-lt"/>
                <a:cs typeface="+mn-lt"/>
              </a:rPr>
              <a:t>develop a "standard" network protocol</a:t>
            </a:r>
          </a:p>
          <a:p>
            <a:pPr marL="344170" indent="-344170"/>
            <a:r>
              <a:rPr lang="en-US">
                <a:ea typeface="+mn-lt"/>
                <a:cs typeface="+mn-lt"/>
              </a:rPr>
              <a:t>they provide a written record of the evolution of the Internet standards and practices.</a:t>
            </a:r>
          </a:p>
          <a:p>
            <a:pPr marL="344170" indent="-344170"/>
            <a:r>
              <a:rPr lang="en-US">
                <a:ea typeface="+mn-lt"/>
                <a:cs typeface="+mn-lt"/>
              </a:rPr>
              <a:t>shape the Internet's inner workings and have played a significant role in its success</a:t>
            </a:r>
          </a:p>
          <a:p>
            <a:pPr marL="344170" indent="-344170"/>
            <a:r>
              <a:rPr lang="en-US">
                <a:ea typeface="+mn-lt"/>
                <a:cs typeface="+mn-lt"/>
              </a:rPr>
              <a:t>They are basic building blocks of internet </a:t>
            </a:r>
            <a:endParaRPr lang="en-US"/>
          </a:p>
          <a:p>
            <a:pPr marL="344170" indent="-344170"/>
            <a:endParaRPr lang="en-US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2699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3D02AEE-30DC-4942-A9CA-7A14F8B8E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D5823F2-909F-442D-BD72-0681CCC14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231EAF6-FA22-4615-A4D3-D171F7E17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2699857-2714-4E6A-8E11-6BEB9DF7F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6078E7-FDC0-448B-97DE-4EDA7702E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266E038-37B1-43CF-AFE0-B21E9F57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002DE-515D-4118-86D4-74BF7766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4" y="808056"/>
            <a:ext cx="3319381" cy="1077229"/>
          </a:xfrm>
        </p:spPr>
        <p:txBody>
          <a:bodyPr>
            <a:normAutofit/>
          </a:bodyPr>
          <a:lstStyle/>
          <a:p>
            <a:pPr algn="l"/>
            <a:r>
              <a:rPr lang="en-US">
                <a:cs typeface="Arial"/>
              </a:rPr>
              <a:t>Look at this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FB780-84F3-4558-A600-07DE88204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3319381" cy="399782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>
                <a:ea typeface="+mn-lt"/>
                <a:cs typeface="+mn-lt"/>
              </a:rPr>
              <a:t>Example of RFC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>
                <a:cs typeface="Arial" panose="020B0604020202020204"/>
              </a:rPr>
              <a:t>This example represents Request for comments for HTTP/1.1</a:t>
            </a:r>
          </a:p>
          <a:p>
            <a:pPr marL="344170" indent="-344170">
              <a:lnSpc>
                <a:spcPct val="110000"/>
              </a:lnSpc>
            </a:pPr>
            <a:endParaRPr lang="en-US" sz="1700">
              <a:cs typeface="Arial" panose="020B0604020202020204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EFC7158-5247-48AE-8801-5606BAB1DB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15" r="-1" b="-1"/>
          <a:stretch/>
        </p:blipFill>
        <p:spPr>
          <a:xfrm>
            <a:off x="6096543" y="227"/>
            <a:ext cx="5288377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1E37FC9-ED36-42CE-9877-9EAB50FA8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9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002DE-515D-4118-86D4-74BF7766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808056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cs typeface="Arial"/>
              </a:rPr>
              <a:t>Types of RFC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FB780-84F3-4558-A600-07DE88204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639" y="2052116"/>
            <a:ext cx="6572814" cy="3997828"/>
          </a:xfrm>
        </p:spPr>
        <p:txBody>
          <a:bodyPr anchor="t">
            <a:normAutofit/>
          </a:bodyPr>
          <a:lstStyle/>
          <a:p>
            <a:pPr marL="344170" indent="-344170"/>
            <a:r>
              <a:rPr lang="en-US" b="1"/>
              <a:t>Standards Track</a:t>
            </a:r>
            <a:endParaRPr lang="en-US">
              <a:ea typeface="+mn-lt"/>
              <a:cs typeface="+mn-lt"/>
            </a:endParaRPr>
          </a:p>
          <a:p>
            <a:pPr marL="344170" indent="-344170"/>
            <a:r>
              <a:rPr lang="en-US" b="1"/>
              <a:t>Informational</a:t>
            </a:r>
            <a:endParaRPr lang="en-US">
              <a:ea typeface="+mn-lt"/>
              <a:cs typeface="+mn-lt"/>
            </a:endParaRPr>
          </a:p>
          <a:p>
            <a:pPr marL="344170" indent="-344170"/>
            <a:r>
              <a:rPr lang="en-US" b="1"/>
              <a:t>Experimental</a:t>
            </a:r>
            <a:endParaRPr lang="en-US">
              <a:ea typeface="+mn-lt"/>
              <a:cs typeface="+mn-lt"/>
            </a:endParaRPr>
          </a:p>
          <a:p>
            <a:pPr marL="344170" indent="-344170"/>
            <a:r>
              <a:rPr lang="en-US" b="1"/>
              <a:t>Best Current Practice</a:t>
            </a:r>
            <a:endParaRPr lang="en-US">
              <a:ea typeface="+mn-lt"/>
              <a:cs typeface="+mn-lt"/>
            </a:endParaRPr>
          </a:p>
          <a:p>
            <a:pPr marL="344170" indent="-344170"/>
            <a:r>
              <a:rPr lang="en-US" b="1"/>
              <a:t>Historic</a:t>
            </a:r>
            <a:endParaRPr lang="en-US">
              <a:ea typeface="+mn-lt"/>
              <a:cs typeface="+mn-lt"/>
            </a:endParaRPr>
          </a:p>
          <a:p>
            <a:pPr marL="344170" indent="-344170"/>
            <a:r>
              <a:rPr lang="en-US" b="1"/>
              <a:t>Unknown</a:t>
            </a:r>
            <a:endParaRPr lang="en-US">
              <a:ea typeface="+mn-lt"/>
              <a:cs typeface="+mn-lt"/>
            </a:endParaRPr>
          </a:p>
          <a:p>
            <a:pPr marL="344170" indent="-344170"/>
            <a:endParaRPr lang="en-US">
              <a:ea typeface="+mn-lt"/>
              <a:cs typeface="+mn-lt"/>
            </a:endParaRPr>
          </a:p>
          <a:p>
            <a:pPr marL="344170" indent="-344170"/>
            <a:endParaRPr lang="en-US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89652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002DE-515D-4118-86D4-74BF7766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808056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cs typeface="Arial"/>
              </a:rPr>
              <a:t>Conclusion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FB780-84F3-4558-A600-07DE88204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639" y="2052116"/>
            <a:ext cx="6572814" cy="3997828"/>
          </a:xfrm>
        </p:spPr>
        <p:txBody>
          <a:bodyPr anchor="t">
            <a:normAutofit fontScale="92500" lnSpcReduction="20000"/>
          </a:bodyPr>
          <a:lstStyle/>
          <a:p>
            <a:pPr marL="344170" indent="-344170"/>
            <a:r>
              <a:rPr lang="en-US" b="1">
                <a:ea typeface="+mn-lt"/>
                <a:cs typeface="+mn-lt"/>
              </a:rPr>
              <a:t>A Request for Comments (RFC) is a publication from the </a:t>
            </a:r>
            <a:r>
              <a:rPr lang="en-US" b="1">
                <a:ea typeface="+mn-lt"/>
                <a:cs typeface="+mn-lt"/>
                <a:hlinkClick r:id="rId5"/>
              </a:rPr>
              <a:t>Internet Society</a:t>
            </a:r>
            <a:r>
              <a:rPr lang="en-US" b="1">
                <a:ea typeface="+mn-lt"/>
                <a:cs typeface="+mn-lt"/>
              </a:rPr>
              <a:t> (ISOC) and its associated bodies</a:t>
            </a:r>
            <a:endParaRPr lang="en-US" b="1"/>
          </a:p>
          <a:p>
            <a:pPr marL="344170" indent="-344170"/>
            <a:r>
              <a:rPr lang="en-US" b="1"/>
              <a:t>Initial purpose of RFC's was to help out the developers working on ARPANET to have an unofficial documentation of the project.</a:t>
            </a:r>
            <a:r>
              <a:rPr lang="en-US" b="1">
                <a:ea typeface="+mn-lt"/>
                <a:cs typeface="+mn-lt"/>
              </a:rPr>
              <a:t> RFCs were actual Requests for Comments and were titled as such to avoid sounding too declarative and to encourage discussion.</a:t>
            </a:r>
            <a:endParaRPr lang="en-US" b="1">
              <a:cs typeface="Arial"/>
            </a:endParaRPr>
          </a:p>
          <a:p>
            <a:pPr marL="344170" indent="-344170"/>
            <a:r>
              <a:rPr lang="en-US" b="1"/>
              <a:t> RFC</a:t>
            </a:r>
            <a:r>
              <a:rPr lang="en-US" b="1">
                <a:ea typeface="+mn-lt"/>
                <a:cs typeface="+mn-lt"/>
              </a:rPr>
              <a:t> leaves questions open and is written in a less formal style.</a:t>
            </a:r>
          </a:p>
          <a:p>
            <a:pPr marL="344170" indent="-344170"/>
            <a:endParaRPr lang="en-US">
              <a:ea typeface="+mn-lt"/>
              <a:cs typeface="+mn-lt"/>
            </a:endParaRPr>
          </a:p>
          <a:p>
            <a:pPr marL="344170" indent="-344170"/>
            <a:endParaRPr lang="en-US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674253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Madison</vt:lpstr>
      <vt:lpstr>Brief on RFCs</vt:lpstr>
      <vt:lpstr>What is RFCs</vt:lpstr>
      <vt:lpstr>Why RFCs</vt:lpstr>
      <vt:lpstr>Look at this </vt:lpstr>
      <vt:lpstr>Types of RFC</vt:lpstr>
      <vt:lpstr>Conclusion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2021-01-20T05:44:16Z</dcterms:created>
  <dcterms:modified xsi:type="dcterms:W3CDTF">2021-01-20T11:52:01Z</dcterms:modified>
</cp:coreProperties>
</file>