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" autoAdjust="0"/>
    <p:restoredTop sz="94660"/>
  </p:normalViewPr>
  <p:slideViewPr>
    <p:cSldViewPr snapToGrid="0">
      <p:cViewPr>
        <p:scale>
          <a:sx n="125" d="100"/>
          <a:sy n="12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5:5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65 60 0 0,'0'0'329'0'0,"0"0"739"0"0,0 0 1795 0 0,0 0-1532 0 0,0 0-399 0 0,4-10-24 0 0,15-45 981 0 0,-23 77 2376 0 0,1 23-3667 0 0,1-11-114 0 0,-38 253 1200 0 0,14-115-289 0 0,6 21-1395 0 0,16-151-9 0 0,-2 77 170 0 0,6-104-249 0 0,1-1 0 0 0,0 1 0 0 0,1-1 0 0 0,1 0 0 0 0,0 0 0 0 0,4 12 88 0 0,-6-24-137 0 0,0 0 0 0 0,-1 0 0 0 0,1 0 0 0 0,0 0 0 0 0,0-1 0 0 0,0 1 1 0 0,0 0-1 0 0,0-1 0 0 0,1 1 0 0 0,-1 0 0 0 0,0-1 0 0 0,1 0 0 0 0,-1 1 1 0 0,1-1-1 0 0,0 0 0 0 0,-1 0 0 0 0,1 0 0 0 0,0 0 0 0 0,0 0 0 0 0,0 0 0 0 0,0 0 137 0 0,0-1-207 0 0,-1 0 0 0 0,1 0 0 0 0,0 0 0 0 0,-1 0 0 0 0,1 0 0 0 0,-1 0 0 0 0,1 0 0 0 0,0-1 0 0 0,-1 1 0 0 0,1-1-1 0 0,-1 1 1 0 0,1-1 0 0 0,-1 1 0 0 0,1-1 0 0 0,-1 0 0 0 0,0 0 0 0 0,1 0 0 0 0,-1 0 0 0 0,0 0 0 0 0,1 0 0 0 0,-1 0-1 0 0,0 0 1 0 0,0-1 0 0 0,0 1 0 0 0,0-1 207 0 0,11-13-4134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9441 0 0,'0'0'2283'0'0,"0"0"-801"0"0,0 0-901 0 0,16 0-343 0 0,408-36 2627 0 0,-168 11-1763 0 0,7 11-1102 0 0,169 27-2328 0 0,-296-5-1078 0 0,-73-6-1315 0 0,-14-2-1872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4592 0 0,'0'0'5210'0'0,"0"0"-3346"0"0,0 0-1466 0 0,0 0-604 0 0,10 6 40 0 0,-4-1 184 0 0,0-1-1 0 0,0 1 1 0 0,0 0 0 0 0,-1 0-1 0 0,0 1 1 0 0,0 0-1 0 0,0 0 1 0 0,-1 0-1 0 0,0 0 1 0 0,0 1-1 0 0,0-1 1 0 0,-1 1-1 0 0,0 0 1 0 0,-1 0-1 0 0,1 0 1 0 0,-1 1-1 0 0,-1-1 1 0 0,1 0 0 0 0,-1 1-1 0 0,0 5-17 0 0,3 46 153 0 0,-2 0-1 0 0,-2 0 0 0 0,-3 0 1 0 0,-3 0-1 0 0,-11 48-152 0 0,6-7-1003 0 0,15-33-2999 0 0,1-54 1090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6217 0 0,'0'0'3695'0'0,"0"0"-2540"0"0,0 0-1053 0 0,0 0-18 0 0,0 0 33 0 0,13-5-36 0 0,33-9-44 0 0,1 1 0 0 0,1 3 0 0 0,0 2-1 0 0,12 1-36 0 0,170-11-16 0 0,163 9 16 0 0,-324 14-48 0 0,-65-4 123 0 0,0-1 0 0 0,0 1-1 0 0,0 0 1 0 0,0 0 0 0 0,-1 0 0 0 0,1 0 0 0 0,0 1 0 0 0,0 0 0 0 0,-1 0 0 0 0,1 0 0 0 0,-1 0 0 0 0,1 0 0 0 0,-1 1 0 0 0,0-1 0 0 0,1 2-75 0 0,-3 2 176 0 0,0 0 1 0 0,0 0-1 0 0,-1 0 1 0 0,0 0-1 0 0,0 0 1 0 0,0 0-1 0 0,-1 0 0 0 0,0 0 1 0 0,-1 4-177 0 0,1-1 170 0 0,-2 9-5 0 0,-21 154-187 0 0,-16 42 22 0 0,38-208-210 0 0,0 7-512 0 0,-1-1 0 0 0,-1 0 0 0 0,0-1 0 0 0,0 1 0 0 0,-1-1-1 0 0,-1 0 1 0 0,0 0 0 0 0,-2 3 722 0 0,-23 25-6100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15161 0 0,'0'0'1909'0'0,"0"0"-1065"0"0,0 0-844 0 0,0 0-556 0 0,105-30 184 0 0,5 23 272 0 0,35 1 92 0 0,18-9-545 0 0,-37 2-1223 0 0,-7-10-5244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5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10 113 840 0 0,'0'0'3900'0'0,"0"0"-2407"0"0,0 0-648 0 0,0 0-60 0 0,0 0 62 0 0,0 0-37 0 0,0 0-94 0 0,0 0-76 0 0,0 0-68 0 0,-2-8-155 0 0,-5-36 310 0 0,46 40-410 0 0,204-26 1163 0 0,206 3-1480 0 0,-346 31 56 0 0,73 14-56 0 0,35 3 138 0 0,221-11 104 0 0,-165-7 2817 0 0,170 27-3059 0 0,-408-24-505 0 0,-30-2-1520 0 0,-14 4-474 0 0,-2-3-448 0 0,-16 8-1801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5:5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5336 0 0,'0'0'4062'0'0,"11"2"-3090"0"0,81 11-96 0 0,1-3 1 0 0,0-4-1 0 0,37-5-876 0 0,291-23 1243 0 0,-80 2-467 0 0,-320 18-895 0 0,0 2 1 0 0,-1 0-1 0 0,1 1 0 0 0,-1 1 0 0 0,1 1 1 0 0,-1 1-1 0 0,0 0 0 0 0,0 2 0 0 0,0 0 1 0 0,-1 1-1 0 0,16 9 119 0 0,-34-15-130 0 0,28 12-1688 0 0,-8-7-2533 0 0,-5-5-2102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253 138 140 0 0,'0'0'453'0'0,"0"0"862"0"0,0 0 1645 0 0,-4-10-1385 0 0,-13-29-630 0 0,-18-49 5199 0 0,35 100-5759 0 0,-1 0 0 0 0,0 0 0 0 0,-1-1 0 0 0,0 1 0 0 0,-1 1-385 0 0,-4 28 106 0 0,-99 495 2547 0 0,49-275-1116 0 0,51-229-1351 0 0,1 0 0 0 0,1 1 0 0 0,2 18-186 0 0,2-38-638 0 0,0 1 0 0 0,1-1 0 0 0,1 1 0 0 0,0-1 0 0 0,1 1 0 0 0,0-1 0 0 0,1 0 0 0 0,1 0 0 0 0,3 7 638 0 0,5 2-4828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5533 0 0,'0'0'1322'0'0,"0"0"-348"0"0,0 0-148 0 0,0 0 72 0 0,0 0 139 0 0,0 0 2 0 0,0 0-187 0 0,-3 11-467 0 0,-34 240 946 0 0,16-91-709 0 0,19-150-695 0 0,-6 71-268 0 0,8-75-86 0 0,0-1 0 0 0,0 1 0 0 0,0 0 0 0 0,1 0-1 0 0,0-1 1 0 0,0 1 0 0 0,1 0 0 0 0,0-1-1 0 0,0 1 1 0 0,0-1 0 0 0,0 0 0 0 0,2 2 427 0 0,3 0-3515 0 0,0-9-2249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6341 0 0,'0'0'2210'0'0,"0"0"-1186"0"0,0 0-613 0 0,0 0-349 0 0,0 0 123 0 0,0 0 104 0 0,11-9-17 0 0,-3 3-236 0 0,-1 0 0 0 0,1 1 0 0 0,1 0 0 0 0,-1 1 0 0 0,0-1 1 0 0,1 2-1 0 0,0-1 0 0 0,0 1 0 0 0,0 0 0 0 0,0 1 0 0 0,1 0 1 0 0,-1 1-1 0 0,10-1-36 0 0,209-5 623 0 0,1 9 0 0 0,-1 10 1 0 0,156 31-624 0 0,-242-16 582 0 0,-1 6 0 0 0,-1 6 0 0 0,52 26-582 0 0,-173-58 204 0 0,72 32 443 0 0,-85-36-530 0 0,-1 1 0 0 0,1-1 1 0 0,-1 1-1 0 0,0 0 1 0 0,0 0-1 0 0,0 0 0 0 0,0 1 1 0 0,-1 0-1 0 0,0 0 1 0 0,0 0-1 0 0,0 0 1 0 0,-1 0-1 0 0,2 3-117 0 0,-4-3 236 0 0,1 0 1 0 0,-1 1-1 0 0,0-1 1 0 0,0 0-1 0 0,-1 0 1 0 0,1 1-1 0 0,-1-1 1 0 0,-1 0-1 0 0,1 1 1 0 0,-1-1-1 0 0,0 4-236 0 0,-16 56 510 0 0,17-63-470 0 0,-12 34-125 0 0,-4 16 567 0 0,2 1-1 0 0,-4 31-481 0 0,16-64-776 0 0,0 1 1 0 0,1-1-1 0 0,2 15 776 0 0,0-20-1420 0 0,1 0 1 0 0,0-1 0 0 0,1 1 0 0 0,1-1-1 0 0,3 8 1420 0 0,0 7-6148 0 0,-7-18 1794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5076 0 0,'0'0'4190'0'0,"0"0"-2496"0"0,0 0-984 0 0,21 7-808 0 0,71 17 452 0 0,0-4 1 0 0,1-4-1 0 0,0-4 1 0 0,51-1-355 0 0,409-5 2216 0 0,-279-8-1763 0 0,-82 7-1547 0 0,84 17 1094 0 0,-133-3-6905 0 0,22 11 6905 0 0,-113-18-4764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 5957 0 0,'0'0'2578'0'0,"0"0"-1345"0"0,0 0-827 0 0,0 0-260 0 0,0 0 60 0 0,0 0 205 0 0,0 0 162 0 0,0 0 59 0 0,0 0-38 0 0,-8-1-193 0 0,6 1-393 0 0,1 0 1 0 0,-1 0 0 0 0,0 0 0 0 0,0 0 0 0 0,1 0 0 0 0,-1 0 0 0 0,0 0 0 0 0,0 0-1 0 0,1 1 1 0 0,-1-1 0 0 0,0 1 0 0 0,1-1 0 0 0,-1 1 0 0 0,1 0 0 0 0,-1 0 0 0 0,1-1-1 0 0,-1 1 1 0 0,1 0 0 0 0,-1 0 0 0 0,0 2-9 0 0,-1 1 19 0 0,1 1 0 0 0,0-1 0 0 0,0 1 0 0 0,0 0 0 0 0,1 0 0 0 0,-1 0 0 0 0,1 0 0 0 0,0 0 0 0 0,1 2-19 0 0,-34 159 722 0 0,5-25-146 0 0,5 0 0 0 0,-3 113-576 0 0,27-199-1965 0 0,0 6-4948 0 0,-2-45 1784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1:36:0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5733 0 0,'0'0'2899'0'0,"0"-11"-1467"0"0,2-97-202 0 0,-1 107-1159 0 0,-1-1 0 0 0,0 0 0 0 0,1 0 0 0 0,-1 0 0 0 0,1 1 0 0 0,0-1 0 0 0,-1 0 0 0 0,1 0 0 0 0,0 1 0 0 0,0-1 0 0 0,0 1 0 0 0,1-1 0 0 0,-1 1 0 0 0,0-1 0 0 0,0 1-1 0 0,1 0 1 0 0,-1 0 0 0 0,1-1 0 0 0,-1 1 0 0 0,1 0 0 0 0,-1 0 0 0 0,1 1 0 0 0,0-1 0 0 0,0 0 0 0 0,-1 0 0 0 0,1 1 0 0 0,0-1 0 0 0,0 1 0 0 0,0 0 0 0 0,1-1-71 0 0,63-6 323 0 0,-60 7-234 0 0,509 7 468 0 0,-143 4-534 0 0,-139-21-555 0 0,-105 2-2 0 0,43 7 534 0 0,-155 2 123 0 0,0 0 1 0 0,0 1-1 0 0,0 1 0 0 0,-1 0 0 0 0,1 1 0 0 0,-1 0 1 0 0,0 2-1 0 0,2 0-123 0 0,-12-4 86 0 0,0 1 0 0 0,-1-1 1 0 0,1 1-1 0 0,-1 0 0 0 0,0 0 0 0 0,0 0 0 0 0,0 0 1 0 0,0 1-1 0 0,-1 0 0 0 0,1 0 0 0 0,-1 0 1 0 0,0 0-1 0 0,0 0 0 0 0,0 0 0 0 0,-1 1 1 0 0,0 0-1 0 0,0-1 0 0 0,0 1 0 0 0,0 0 0 0 0,-1 0 1 0 0,1 0-1 0 0,-1 0 0 0 0,-1 0 0 0 0,1 0 1 0 0,-1 0-1 0 0,0 3-86 0 0,-2 34 545 0 0,-2-1-1 0 0,-2 1 1 0 0,-4 10-545 0 0,2-11 331 0 0,2 1 1 0 0,1 0-1 0 0,2 11-331 0 0,6 3 265 0 0,2 0 1 0 0,11 47-266 0 0,2 22-2130 0 0,-17-122 1848 0 0,0 0-1 0 0,-1 1 1 0 0,0-1-1 0 0,1 0 1 0 0,-1 0-1 0 0,0 1 1 0 0,-1-1-1 0 0,1 0 0 0 0,0 0 1 0 0,-1 1-1 0 0,0-1 1 0 0,0 0-1 0 0,0 0 1 0 0,0 0-1 0 0,0 0 1 0 0,-1 0-1 0 0,1 0 1 0 0,-1 0-1 0 0,0-1 1 0 0,0 1-1 0 0,0 0 0 0 0,0-1 1 0 0,0 0-1 0 0,0 1 1 0 0,-1-1-1 0 0,1 0 1 0 0,-1 0-1 0 0,0 0 1 0 0,1-1-1 0 0,-3 2 283 0 0,-14 7-4606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D9BD9-97C9-4169-BAB3-F3E12F74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95ECC-BA2E-4107-AED1-C285392E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497C9-D6AE-4F4B-805C-EC739722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1C8B3-5C63-415A-B0A6-7667ED1B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D0CA4-A746-4025-91D9-722F5A93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2318D-C944-4136-BEB1-BFCCF4D7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2741F-86E6-4408-AD97-774989DD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147DB-87CE-40E8-A3AA-598B2D6C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FD321-F06A-4379-919A-0D25B684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7CD52-6BCB-47D0-99FD-8FCC521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F295B5-DF35-4ED3-8403-6ED1D8C01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E8E76-FE64-4C93-9A62-5D8B299C1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E96B1-BFF0-4B7F-8B18-447E2D6F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5468A-CE7C-4E2C-8820-20F6456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2F97D-646B-4D20-B678-EAE160B4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E8A4-A98E-4B9A-AEAE-6D31694E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F149B-69C7-445C-8667-BD14AE2D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A0E97-B7D1-472E-B48D-8A113E70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DC051-469F-4039-B189-86A30205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9E085-8A88-422A-83CF-8F5B6955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EC065-78E0-4211-9BDF-5C5CE49F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383E6-B218-41BA-98B1-960E28B9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F6B4E-7F67-4B8F-AB45-626DD58F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E39F6-D057-459E-B4FA-7D243537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5F8B4-6CF2-4C21-A76F-3E344ECD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A8DA9-0BD2-4A93-A1AC-286E0AA6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D3C0C-8447-4BE2-AA1E-DDB637890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2EE1-8282-4708-873B-7A9015A5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F979A-3A0F-4D11-9D5D-015B6DA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03052-4F6E-4AAF-9C91-95922A2A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5EDC7-9E77-44EC-B61D-3CC3B28B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4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B8EBA-E928-4D15-B525-59F73F03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644EE-6DC7-4487-8667-0872D593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1A7A8-7926-48DA-AC41-2BA20146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7421F-ACD5-4BCC-A986-B8F0A94D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08D4A-0C43-4958-9B0F-871C15F08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57BD18-0183-4501-A899-39FA9AE8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20592-0F3B-4D25-8B9E-D4C5D92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308D48-690B-4149-87D3-CD0B7670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5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7727-7A80-4645-9E98-46485C3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82C63-31CB-40C5-8E48-7B5D46D2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E5D720-3E58-49B4-9737-8C835504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36439-6DF2-4DE2-929B-9237C03B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9150CF-4FE1-4432-9EE2-7FE0DEA8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65A68-94AD-4B72-989C-47296E06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22A04-BBED-463D-8233-EAF343E7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B07E-996C-4740-AFE8-D8B547F0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457A-38E3-4F3C-AA34-A41738EB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43183-D8BE-41CC-9ACC-ADC6D108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2C4D-C713-48AE-854B-84100E32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C3AE3-63D8-4E91-8F00-D7F7F75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78822-6883-499A-8B77-F143BE7D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43A5-A8E1-4527-8F27-965EF451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F2710-69FB-4344-A221-6231E6406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1E8047-CD99-457A-BB52-A92849A0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2ED66-5000-4D78-862A-093F39D7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25D8D-6248-4938-B54F-9B5B4AC0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5FBF2-917E-42E7-961B-B645489D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9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532D1-FBA4-47D3-BED3-110B25E0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C6375-9C7A-418D-9D87-D9CAF2A1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ACDF1-07F1-41A0-86C9-B733B535B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0E71-12C2-43F2-9795-3AB8E8C2C8D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43682-0474-4EF6-82C2-1172C327B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1B17C-2A22-4E30-B763-0CFC8513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E0F7-7408-451C-B1D2-A1C9A34D0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AB41E0-32C9-4D94-886B-E3FC898C1CD8}"/>
              </a:ext>
            </a:extLst>
          </p:cNvPr>
          <p:cNvSpPr/>
          <p:nvPr/>
        </p:nvSpPr>
        <p:spPr>
          <a:xfrm>
            <a:off x="3781425" y="27051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D2B622-9B94-443E-9E83-4BF2A47ADC1F}"/>
              </a:ext>
            </a:extLst>
          </p:cNvPr>
          <p:cNvSpPr/>
          <p:nvPr/>
        </p:nvSpPr>
        <p:spPr>
          <a:xfrm>
            <a:off x="5914312" y="11684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F5B3FC-D5F5-4E26-BCFD-8205793A9208}"/>
              </a:ext>
            </a:extLst>
          </p:cNvPr>
          <p:cNvSpPr txBox="1"/>
          <p:nvPr/>
        </p:nvSpPr>
        <p:spPr>
          <a:xfrm>
            <a:off x="5223883" y="10815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C7FF0-B97F-4887-B557-E1BBCA7CE56C}"/>
              </a:ext>
            </a:extLst>
          </p:cNvPr>
          <p:cNvSpPr/>
          <p:nvPr/>
        </p:nvSpPr>
        <p:spPr>
          <a:xfrm>
            <a:off x="8009812" y="27051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8B975A-9DF0-4544-9D6B-38A6A4278C45}"/>
              </a:ext>
            </a:extLst>
          </p:cNvPr>
          <p:cNvSpPr txBox="1"/>
          <p:nvPr/>
        </p:nvSpPr>
        <p:spPr>
          <a:xfrm>
            <a:off x="8304620" y="36544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3E430D-E9D8-4CCF-B64E-7FA37F349513}"/>
              </a:ext>
            </a:extLst>
          </p:cNvPr>
          <p:cNvSpPr/>
          <p:nvPr/>
        </p:nvSpPr>
        <p:spPr>
          <a:xfrm>
            <a:off x="8582462" y="3464342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9AB176-962A-4FEE-A13F-E5ADFD67BA72}"/>
              </a:ext>
            </a:extLst>
          </p:cNvPr>
          <p:cNvSpPr/>
          <p:nvPr/>
        </p:nvSpPr>
        <p:spPr>
          <a:xfrm>
            <a:off x="5902325" y="430931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7C779A-2AE8-488B-B4A8-D386DE4FB271}"/>
              </a:ext>
            </a:extLst>
          </p:cNvPr>
          <p:cNvSpPr txBox="1"/>
          <p:nvPr/>
        </p:nvSpPr>
        <p:spPr>
          <a:xfrm>
            <a:off x="5198678" y="48689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9B4E93C-F6D1-4F4A-9E1D-B28110C0AEBA}"/>
              </a:ext>
            </a:extLst>
          </p:cNvPr>
          <p:cNvSpPr/>
          <p:nvPr/>
        </p:nvSpPr>
        <p:spPr>
          <a:xfrm>
            <a:off x="5651500" y="4651376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4F699B6-4365-4441-B5B3-51B48F0EA6FC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4367213" y="1530350"/>
            <a:ext cx="1547099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2E42FD-99BF-4556-A4A5-4A155EE7FFAD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7085887" y="1530350"/>
            <a:ext cx="1509713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6CB148-1788-4ABD-ADD5-61968CD3CBD9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flipH="1">
            <a:off x="7073900" y="3429000"/>
            <a:ext cx="1521700" cy="12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3ED1053-6E9F-4A13-B49C-3AC434FAA615}"/>
              </a:ext>
            </a:extLst>
          </p:cNvPr>
          <p:cNvCxnSpPr>
            <a:stCxn id="10" idx="1"/>
            <a:endCxn id="4" idx="2"/>
          </p:cNvCxnSpPr>
          <p:nvPr/>
        </p:nvCxnSpPr>
        <p:spPr>
          <a:xfrm flipH="1" flipV="1">
            <a:off x="4367213" y="3429000"/>
            <a:ext cx="1535112" cy="12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4A2D17F-6B8F-49D9-9B5E-88F00ACFA80B}"/>
              </a:ext>
            </a:extLst>
          </p:cNvPr>
          <p:cNvSpPr txBox="1"/>
          <p:nvPr/>
        </p:nvSpPr>
        <p:spPr>
          <a:xfrm>
            <a:off x="3899281" y="21136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11100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A7A4624-A9C3-417A-AD10-33B1430E7E38}"/>
              </a:ext>
            </a:extLst>
          </p:cNvPr>
          <p:cNvSpPr/>
          <p:nvPr/>
        </p:nvSpPr>
        <p:spPr>
          <a:xfrm>
            <a:off x="4225155" y="2414529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88B985-9D94-49B9-BB5F-B63930E6A6C4}"/>
              </a:ext>
            </a:extLst>
          </p:cNvPr>
          <p:cNvSpPr/>
          <p:nvPr/>
        </p:nvSpPr>
        <p:spPr>
          <a:xfrm>
            <a:off x="5660972" y="1367491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1B5F80-928A-4736-BFB7-1056401A617E}"/>
              </a:ext>
            </a:extLst>
          </p:cNvPr>
          <p:cNvSpPr txBox="1"/>
          <p:nvPr/>
        </p:nvSpPr>
        <p:spPr>
          <a:xfrm>
            <a:off x="7045296" y="1043214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12101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C81B6C-AF69-48CC-B834-EB8B5E3574C4}"/>
              </a:ext>
            </a:extLst>
          </p:cNvPr>
          <p:cNvSpPr/>
          <p:nvPr/>
        </p:nvSpPr>
        <p:spPr>
          <a:xfrm>
            <a:off x="7100151" y="1348541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5D8AFA7-C9CB-4805-B6E0-9B766E2CFD83}"/>
              </a:ext>
            </a:extLst>
          </p:cNvPr>
          <p:cNvSpPr/>
          <p:nvPr/>
        </p:nvSpPr>
        <p:spPr>
          <a:xfrm>
            <a:off x="8582460" y="2414528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AAFE4D-E214-455E-A274-96C5F4CE839D}"/>
              </a:ext>
            </a:extLst>
          </p:cNvPr>
          <p:cNvSpPr txBox="1"/>
          <p:nvPr/>
        </p:nvSpPr>
        <p:spPr>
          <a:xfrm>
            <a:off x="8387580" y="19927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13101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C79A08-D061-4627-B4F0-A2F99D904D78}"/>
              </a:ext>
            </a:extLst>
          </p:cNvPr>
          <p:cNvSpPr/>
          <p:nvPr/>
        </p:nvSpPr>
        <p:spPr>
          <a:xfrm>
            <a:off x="7129105" y="4630798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3D4DE-2E53-42F4-9288-161DEA2E9DCC}"/>
              </a:ext>
            </a:extLst>
          </p:cNvPr>
          <p:cNvSpPr txBox="1"/>
          <p:nvPr/>
        </p:nvSpPr>
        <p:spPr>
          <a:xfrm>
            <a:off x="7054493" y="484028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14100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5C7788D-91BB-40D6-9270-086BC8EDE9E0}"/>
              </a:ext>
            </a:extLst>
          </p:cNvPr>
          <p:cNvSpPr/>
          <p:nvPr/>
        </p:nvSpPr>
        <p:spPr>
          <a:xfrm>
            <a:off x="4171961" y="3481446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6E763-62C5-4C2D-9F5D-0EA4B84D0656}"/>
              </a:ext>
            </a:extLst>
          </p:cNvPr>
          <p:cNvSpPr txBox="1"/>
          <p:nvPr/>
        </p:nvSpPr>
        <p:spPr>
          <a:xfrm>
            <a:off x="3862770" y="36576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4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2AF22810-253A-424F-B9B4-F11CA5184981}"/>
              </a:ext>
            </a:extLst>
          </p:cNvPr>
          <p:cNvSpPr/>
          <p:nvPr/>
        </p:nvSpPr>
        <p:spPr>
          <a:xfrm>
            <a:off x="1857376" y="249555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A3B4041-1CD2-4C70-9130-06B9306EEF29}"/>
              </a:ext>
            </a:extLst>
          </p:cNvPr>
          <p:cNvSpPr/>
          <p:nvPr/>
        </p:nvSpPr>
        <p:spPr>
          <a:xfrm>
            <a:off x="3063876" y="2919413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5CF0343-D9C9-4C07-A5D6-072774FAA575}"/>
              </a:ext>
            </a:extLst>
          </p:cNvPr>
          <p:cNvSpPr/>
          <p:nvPr/>
        </p:nvSpPr>
        <p:spPr>
          <a:xfrm>
            <a:off x="1857375" y="4219575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FDB33CB-00B5-4769-BE35-6A0AC55258BB}"/>
              </a:ext>
            </a:extLst>
          </p:cNvPr>
          <p:cNvSpPr/>
          <p:nvPr/>
        </p:nvSpPr>
        <p:spPr>
          <a:xfrm>
            <a:off x="3971925" y="30607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E562D1-7E31-4D57-BAC9-7D9446354106}"/>
              </a:ext>
            </a:extLst>
          </p:cNvPr>
          <p:cNvSpPr/>
          <p:nvPr/>
        </p:nvSpPr>
        <p:spPr>
          <a:xfrm>
            <a:off x="6349997" y="3063876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FCD3B8-6408-4BD1-9857-7876F079728B}"/>
              </a:ext>
            </a:extLst>
          </p:cNvPr>
          <p:cNvSpPr/>
          <p:nvPr/>
        </p:nvSpPr>
        <p:spPr>
          <a:xfrm>
            <a:off x="3985433" y="4629149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2FA95A5-5D59-4352-A8F8-492688C7470E}"/>
              </a:ext>
            </a:extLst>
          </p:cNvPr>
          <p:cNvSpPr/>
          <p:nvPr/>
        </p:nvSpPr>
        <p:spPr>
          <a:xfrm>
            <a:off x="8773409" y="3065204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EB84CB0-6FA2-4657-B195-6A74332DB211}"/>
              </a:ext>
            </a:extLst>
          </p:cNvPr>
          <p:cNvCxnSpPr/>
          <p:nvPr/>
        </p:nvCxnSpPr>
        <p:spPr>
          <a:xfrm>
            <a:off x="3517900" y="2254250"/>
            <a:ext cx="0" cy="309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A5522D9-92CC-4A87-8082-C36117F94D1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028951" y="2857500"/>
            <a:ext cx="488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E3A4813-6D19-40E2-9030-E80B83FD845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028950" y="4581525"/>
            <a:ext cx="514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8A68F50-9A5E-437F-968B-6A5E6FC8787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492501" y="3422650"/>
            <a:ext cx="479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8F5077AB-A414-4DD2-B20C-9C790D4F009E}"/>
              </a:ext>
            </a:extLst>
          </p:cNvPr>
          <p:cNvSpPr/>
          <p:nvPr/>
        </p:nvSpPr>
        <p:spPr>
          <a:xfrm>
            <a:off x="3051174" y="4341813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5E32792-F8D7-478A-83AB-2F06E0C89C7B}"/>
              </a:ext>
            </a:extLst>
          </p:cNvPr>
          <p:cNvSpPr/>
          <p:nvPr/>
        </p:nvSpPr>
        <p:spPr>
          <a:xfrm>
            <a:off x="5237164" y="3104139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EB4A105-87FF-4766-950A-F5AC4CFE95E3}"/>
              </a:ext>
            </a:extLst>
          </p:cNvPr>
          <p:cNvSpPr txBox="1"/>
          <p:nvPr/>
        </p:nvSpPr>
        <p:spPr>
          <a:xfrm>
            <a:off x="2989236" y="257230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15100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0FD4962-0511-4602-B161-3725147F0702}"/>
              </a:ext>
            </a:extLst>
          </p:cNvPr>
          <p:cNvSpPr txBox="1"/>
          <p:nvPr/>
        </p:nvSpPr>
        <p:spPr>
          <a:xfrm>
            <a:off x="2989236" y="45259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16100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F164F-D938-4998-8A63-AB2F1AC23792}"/>
              </a:ext>
            </a:extLst>
          </p:cNvPr>
          <p:cNvSpPr txBox="1"/>
          <p:nvPr/>
        </p:nvSpPr>
        <p:spPr>
          <a:xfrm>
            <a:off x="3201113" y="31057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11100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3DA51B6-A484-41AA-9261-DA7E5E61C978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143500" y="3422650"/>
            <a:ext cx="1206497" cy="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7D18112-28D7-4228-B9F4-32DB82F4B4B5}"/>
              </a:ext>
            </a:extLst>
          </p:cNvPr>
          <p:cNvSpPr txBox="1"/>
          <p:nvPr/>
        </p:nvSpPr>
        <p:spPr>
          <a:xfrm>
            <a:off x="5141840" y="278209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11101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E9063F8-8C9E-4F7E-A9B9-5E795A43EF46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557713" y="3784600"/>
            <a:ext cx="13508" cy="844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4ED043D-F463-4A80-8E7B-C0C59B9E9196}"/>
              </a:ext>
            </a:extLst>
          </p:cNvPr>
          <p:cNvCxnSpPr>
            <a:cxnSpLocks/>
            <a:stCxn id="60" idx="1"/>
            <a:endCxn id="58" idx="3"/>
          </p:cNvCxnSpPr>
          <p:nvPr/>
        </p:nvCxnSpPr>
        <p:spPr>
          <a:xfrm flipH="1" flipV="1">
            <a:off x="7521572" y="3425826"/>
            <a:ext cx="1251837" cy="1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B0B0A702-288A-4FFD-BCD7-4EFEA8534302}"/>
              </a:ext>
            </a:extLst>
          </p:cNvPr>
          <p:cNvSpPr/>
          <p:nvPr/>
        </p:nvSpPr>
        <p:spPr>
          <a:xfrm>
            <a:off x="6062175" y="3461128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5EBFF30-6992-4523-B4DD-11E85378ADF0}"/>
              </a:ext>
            </a:extLst>
          </p:cNvPr>
          <p:cNvSpPr/>
          <p:nvPr/>
        </p:nvSpPr>
        <p:spPr>
          <a:xfrm>
            <a:off x="7554906" y="3435670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60C3FD6-EBE7-476B-B876-664D91EB77D7}"/>
              </a:ext>
            </a:extLst>
          </p:cNvPr>
          <p:cNvSpPr txBox="1"/>
          <p:nvPr/>
        </p:nvSpPr>
        <p:spPr>
          <a:xfrm>
            <a:off x="5715780" y="365815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12100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A6C86AF-6ADB-4C33-83F5-E69F56258B9A}"/>
              </a:ext>
            </a:extLst>
          </p:cNvPr>
          <p:cNvSpPr txBox="1"/>
          <p:nvPr/>
        </p:nvSpPr>
        <p:spPr>
          <a:xfrm>
            <a:off x="7337324" y="36946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12101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402247B-747D-496B-AF30-FC4998BE3F9B}"/>
              </a:ext>
            </a:extLst>
          </p:cNvPr>
          <p:cNvSpPr/>
          <p:nvPr/>
        </p:nvSpPr>
        <p:spPr>
          <a:xfrm>
            <a:off x="3733800" y="3491666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033E19E-B575-460E-889F-9CA192293ED9}"/>
              </a:ext>
            </a:extLst>
          </p:cNvPr>
          <p:cNvSpPr/>
          <p:nvPr/>
        </p:nvSpPr>
        <p:spPr>
          <a:xfrm>
            <a:off x="4584730" y="4383751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E56D9AB-6E4C-446C-8638-8D802DF6B71B}"/>
              </a:ext>
            </a:extLst>
          </p:cNvPr>
          <p:cNvSpPr txBox="1"/>
          <p:nvPr/>
        </p:nvSpPr>
        <p:spPr>
          <a:xfrm>
            <a:off x="4790670" y="42703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13100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3470807-667C-4585-A151-26FC590FEB9A}"/>
              </a:ext>
            </a:extLst>
          </p:cNvPr>
          <p:cNvSpPr/>
          <p:nvPr/>
        </p:nvSpPr>
        <p:spPr>
          <a:xfrm>
            <a:off x="8544393" y="3166121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EB8AB6-ECF7-4F53-A44F-258BE5294B5F}"/>
              </a:ext>
            </a:extLst>
          </p:cNvPr>
          <p:cNvSpPr txBox="1"/>
          <p:nvPr/>
        </p:nvSpPr>
        <p:spPr>
          <a:xfrm>
            <a:off x="8147490" y="27752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8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EDCF24-8FD1-496A-A800-7058FCC478A9}"/>
              </a:ext>
            </a:extLst>
          </p:cNvPr>
          <p:cNvSpPr/>
          <p:nvPr/>
        </p:nvSpPr>
        <p:spPr>
          <a:xfrm>
            <a:off x="3781425" y="27051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D0294E-8A97-4C6D-81E2-6FA4C1EFE1D1}"/>
              </a:ext>
            </a:extLst>
          </p:cNvPr>
          <p:cNvSpPr/>
          <p:nvPr/>
        </p:nvSpPr>
        <p:spPr>
          <a:xfrm>
            <a:off x="5914312" y="11684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80E7D0-8170-49F6-B391-0E10F896B829}"/>
              </a:ext>
            </a:extLst>
          </p:cNvPr>
          <p:cNvSpPr txBox="1"/>
          <p:nvPr/>
        </p:nvSpPr>
        <p:spPr>
          <a:xfrm>
            <a:off x="5223883" y="10815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380AF3-64A2-4F58-B618-3B3ED97B8116}"/>
              </a:ext>
            </a:extLst>
          </p:cNvPr>
          <p:cNvSpPr/>
          <p:nvPr/>
        </p:nvSpPr>
        <p:spPr>
          <a:xfrm>
            <a:off x="8009812" y="27051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51670C-665C-4106-A603-E241AF2FF2AB}"/>
              </a:ext>
            </a:extLst>
          </p:cNvPr>
          <p:cNvSpPr txBox="1"/>
          <p:nvPr/>
        </p:nvSpPr>
        <p:spPr>
          <a:xfrm>
            <a:off x="8304620" y="36544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13100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A61568-7FED-4E97-8B11-3D05B67CBE94}"/>
              </a:ext>
            </a:extLst>
          </p:cNvPr>
          <p:cNvSpPr/>
          <p:nvPr/>
        </p:nvSpPr>
        <p:spPr>
          <a:xfrm>
            <a:off x="8582462" y="3464342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E3EBD0-3D9E-4876-9C4C-7057660FFB75}"/>
              </a:ext>
            </a:extLst>
          </p:cNvPr>
          <p:cNvSpPr/>
          <p:nvPr/>
        </p:nvSpPr>
        <p:spPr>
          <a:xfrm>
            <a:off x="5902325" y="430931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C7347-DCBD-4007-BF1C-D334A05A3CAE}"/>
              </a:ext>
            </a:extLst>
          </p:cNvPr>
          <p:cNvSpPr txBox="1"/>
          <p:nvPr/>
        </p:nvSpPr>
        <p:spPr>
          <a:xfrm>
            <a:off x="5198678" y="48689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4740E2-5BA4-4B2A-A0C9-79E80B3624B9}"/>
              </a:ext>
            </a:extLst>
          </p:cNvPr>
          <p:cNvSpPr/>
          <p:nvPr/>
        </p:nvSpPr>
        <p:spPr>
          <a:xfrm>
            <a:off x="5651500" y="4651376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5DF3E9-06F6-4502-A634-9C95F379913D}"/>
              </a:ext>
            </a:extLst>
          </p:cNvPr>
          <p:cNvSpPr/>
          <p:nvPr/>
        </p:nvSpPr>
        <p:spPr>
          <a:xfrm>
            <a:off x="1736725" y="4241801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4ADD9B-FE67-4AEB-81EE-9539153FD683}"/>
              </a:ext>
            </a:extLst>
          </p:cNvPr>
          <p:cNvSpPr txBox="1"/>
          <p:nvPr/>
        </p:nvSpPr>
        <p:spPr>
          <a:xfrm>
            <a:off x="1771014" y="36353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15100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258F553-FEAA-4572-8F87-37BC6E21D66A}"/>
              </a:ext>
            </a:extLst>
          </p:cNvPr>
          <p:cNvSpPr/>
          <p:nvPr/>
        </p:nvSpPr>
        <p:spPr>
          <a:xfrm>
            <a:off x="2135626" y="3981522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6B24EE-CE1E-4A9C-ABA7-E0AE37206D84}"/>
              </a:ext>
            </a:extLst>
          </p:cNvPr>
          <p:cNvSpPr/>
          <p:nvPr/>
        </p:nvSpPr>
        <p:spPr>
          <a:xfrm>
            <a:off x="10054512" y="4361756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E379B0-3BA1-4C9E-8C01-65DC3C382BF6}"/>
              </a:ext>
            </a:extLst>
          </p:cNvPr>
          <p:cNvSpPr txBox="1"/>
          <p:nvPr/>
        </p:nvSpPr>
        <p:spPr>
          <a:xfrm>
            <a:off x="10303747" y="36756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16100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9DA8E7-4CC1-463B-9C16-978F7921AF62}"/>
              </a:ext>
            </a:extLst>
          </p:cNvPr>
          <p:cNvSpPr/>
          <p:nvPr/>
        </p:nvSpPr>
        <p:spPr>
          <a:xfrm>
            <a:off x="10578797" y="4109285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993DFE9-2730-416F-A035-962F404A5BB7}"/>
              </a:ext>
            </a:extLst>
          </p:cNvPr>
          <p:cNvCxnSpPr>
            <a:stCxn id="4" idx="0"/>
            <a:endCxn id="7" idx="1"/>
          </p:cNvCxnSpPr>
          <p:nvPr/>
        </p:nvCxnSpPr>
        <p:spPr>
          <a:xfrm flipV="1">
            <a:off x="4367213" y="1530350"/>
            <a:ext cx="1547099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07086B-E79E-4833-BA34-C0193D04182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7085887" y="1530350"/>
            <a:ext cx="1509713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71746F7-2730-42D9-879C-A9E5272A3D18}"/>
              </a:ext>
            </a:extLst>
          </p:cNvPr>
          <p:cNvCxnSpPr>
            <a:stCxn id="10" idx="2"/>
            <a:endCxn id="13" idx="3"/>
          </p:cNvCxnSpPr>
          <p:nvPr/>
        </p:nvCxnSpPr>
        <p:spPr>
          <a:xfrm flipH="1">
            <a:off x="7073900" y="3429000"/>
            <a:ext cx="1521700" cy="12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2FE39F-70A2-4D05-AE97-E66EF6E57186}"/>
              </a:ext>
            </a:extLst>
          </p:cNvPr>
          <p:cNvCxnSpPr>
            <a:stCxn id="13" idx="1"/>
            <a:endCxn id="4" idx="2"/>
          </p:cNvCxnSpPr>
          <p:nvPr/>
        </p:nvCxnSpPr>
        <p:spPr>
          <a:xfrm flipH="1" flipV="1">
            <a:off x="4367213" y="3429000"/>
            <a:ext cx="1535112" cy="12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282124-8E26-41D4-ABC7-D94628DCB6B2}"/>
              </a:ext>
            </a:extLst>
          </p:cNvPr>
          <p:cNvCxnSpPr>
            <a:cxnSpLocks/>
            <a:stCxn id="4" idx="1"/>
            <a:endCxn id="16" idx="0"/>
          </p:cNvCxnSpPr>
          <p:nvPr/>
        </p:nvCxnSpPr>
        <p:spPr>
          <a:xfrm flipH="1">
            <a:off x="2322513" y="3067050"/>
            <a:ext cx="1458912" cy="117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7C808C-8C1F-4070-8D1A-BDD24F8CE1E1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>
            <a:off x="9181387" y="3067050"/>
            <a:ext cx="1458913" cy="129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C723717-03B4-45C8-B66F-58B23EBF777F}"/>
              </a:ext>
            </a:extLst>
          </p:cNvPr>
          <p:cNvSpPr txBox="1"/>
          <p:nvPr/>
        </p:nvSpPr>
        <p:spPr>
          <a:xfrm>
            <a:off x="3899281" y="21136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9385F4-2D89-49E6-9A1E-A47E34E7D7CE}"/>
              </a:ext>
            </a:extLst>
          </p:cNvPr>
          <p:cNvSpPr/>
          <p:nvPr/>
        </p:nvSpPr>
        <p:spPr>
          <a:xfrm>
            <a:off x="4225155" y="2414529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57BB42-3DF6-4D65-B5DB-33FFA26F0284}"/>
              </a:ext>
            </a:extLst>
          </p:cNvPr>
          <p:cNvSpPr/>
          <p:nvPr/>
        </p:nvSpPr>
        <p:spPr>
          <a:xfrm>
            <a:off x="5660972" y="1367491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124428-B2D4-41C8-85B4-0363624B392F}"/>
              </a:ext>
            </a:extLst>
          </p:cNvPr>
          <p:cNvSpPr txBox="1"/>
          <p:nvPr/>
        </p:nvSpPr>
        <p:spPr>
          <a:xfrm>
            <a:off x="7045296" y="1043214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12101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033B778-37C2-453D-A1C9-205783C19842}"/>
              </a:ext>
            </a:extLst>
          </p:cNvPr>
          <p:cNvSpPr/>
          <p:nvPr/>
        </p:nvSpPr>
        <p:spPr>
          <a:xfrm>
            <a:off x="7100151" y="1348541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9805293-6EC0-4090-AA17-699FF67F037E}"/>
              </a:ext>
            </a:extLst>
          </p:cNvPr>
          <p:cNvSpPr/>
          <p:nvPr/>
        </p:nvSpPr>
        <p:spPr>
          <a:xfrm>
            <a:off x="8582460" y="2414528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BF13C06-5477-4011-9818-F0F1EE4D85F9}"/>
              </a:ext>
            </a:extLst>
          </p:cNvPr>
          <p:cNvSpPr/>
          <p:nvPr/>
        </p:nvSpPr>
        <p:spPr>
          <a:xfrm>
            <a:off x="9236155" y="2902923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ED76A0-3C9C-4008-A120-B51BA503F1E4}"/>
              </a:ext>
            </a:extLst>
          </p:cNvPr>
          <p:cNvSpPr txBox="1"/>
          <p:nvPr/>
        </p:nvSpPr>
        <p:spPr>
          <a:xfrm>
            <a:off x="9483064" y="280032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1ECD8F-6088-444A-89DB-E91E396629CF}"/>
              </a:ext>
            </a:extLst>
          </p:cNvPr>
          <p:cNvSpPr txBox="1"/>
          <p:nvPr/>
        </p:nvSpPr>
        <p:spPr>
          <a:xfrm>
            <a:off x="8387580" y="19927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13101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283506-4887-4E57-B8C8-FE5987E76368}"/>
              </a:ext>
            </a:extLst>
          </p:cNvPr>
          <p:cNvSpPr/>
          <p:nvPr/>
        </p:nvSpPr>
        <p:spPr>
          <a:xfrm>
            <a:off x="7129105" y="4630798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BB3988A-0A2C-40CD-BDD9-1AE7EB5CBAB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6488113" y="1892300"/>
            <a:ext cx="11987" cy="241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12B6AF1-B91E-4A86-89C1-D7AADA34D57D}"/>
              </a:ext>
            </a:extLst>
          </p:cNvPr>
          <p:cNvSpPr txBox="1"/>
          <p:nvPr/>
        </p:nvSpPr>
        <p:spPr>
          <a:xfrm>
            <a:off x="7054493" y="484028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14100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169AD45-DAC5-4DFE-9C8E-72A227C71836}"/>
              </a:ext>
            </a:extLst>
          </p:cNvPr>
          <p:cNvSpPr/>
          <p:nvPr/>
        </p:nvSpPr>
        <p:spPr>
          <a:xfrm>
            <a:off x="6528059" y="4044962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8DB34BA-98DA-452C-A971-DBB0A2D59C89}"/>
              </a:ext>
            </a:extLst>
          </p:cNvPr>
          <p:cNvSpPr txBox="1"/>
          <p:nvPr/>
        </p:nvSpPr>
        <p:spPr>
          <a:xfrm>
            <a:off x="6544469" y="370246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16DCA0A-0E74-43F8-A99E-1C97431B78AB}"/>
              </a:ext>
            </a:extLst>
          </p:cNvPr>
          <p:cNvSpPr/>
          <p:nvPr/>
        </p:nvSpPr>
        <p:spPr>
          <a:xfrm>
            <a:off x="6544469" y="1938637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4C2159-B788-42B7-B847-20B41E54E76A}"/>
              </a:ext>
            </a:extLst>
          </p:cNvPr>
          <p:cNvSpPr txBox="1"/>
          <p:nvPr/>
        </p:nvSpPr>
        <p:spPr>
          <a:xfrm>
            <a:off x="6766184" y="1877983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12102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E747626-1A8D-4F80-99AB-FA0978103540}"/>
              </a:ext>
            </a:extLst>
          </p:cNvPr>
          <p:cNvSpPr/>
          <p:nvPr/>
        </p:nvSpPr>
        <p:spPr>
          <a:xfrm>
            <a:off x="4171961" y="3481446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996C846-3A82-4F81-93A8-5C6657A07599}"/>
              </a:ext>
            </a:extLst>
          </p:cNvPr>
          <p:cNvSpPr/>
          <p:nvPr/>
        </p:nvSpPr>
        <p:spPr>
          <a:xfrm>
            <a:off x="3516902" y="2828925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88B899-2BD9-4DBF-A1A4-33014914F685}"/>
              </a:ext>
            </a:extLst>
          </p:cNvPr>
          <p:cNvSpPr txBox="1"/>
          <p:nvPr/>
        </p:nvSpPr>
        <p:spPr>
          <a:xfrm>
            <a:off x="3862770" y="36576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B489FE-39A1-452E-A76C-4C8FAA1B05B9}"/>
              </a:ext>
            </a:extLst>
          </p:cNvPr>
          <p:cNvSpPr txBox="1"/>
          <p:nvPr/>
        </p:nvSpPr>
        <p:spPr>
          <a:xfrm>
            <a:off x="3034445" y="24764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1BF90DBD-3E8B-4C09-B02F-C9A995C6125E}"/>
              </a:ext>
            </a:extLst>
          </p:cNvPr>
          <p:cNvSpPr/>
          <p:nvPr/>
        </p:nvSpPr>
        <p:spPr>
          <a:xfrm>
            <a:off x="1857376" y="249555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27D04E8-A43F-4E29-9CE7-B46C102AA2C6}"/>
              </a:ext>
            </a:extLst>
          </p:cNvPr>
          <p:cNvSpPr/>
          <p:nvPr/>
        </p:nvSpPr>
        <p:spPr>
          <a:xfrm>
            <a:off x="3063876" y="2919413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1B98405-C46F-474F-BF36-D1D093AFD7C7}"/>
              </a:ext>
            </a:extLst>
          </p:cNvPr>
          <p:cNvSpPr/>
          <p:nvPr/>
        </p:nvSpPr>
        <p:spPr>
          <a:xfrm>
            <a:off x="1857375" y="4219575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E92EC0-1B9E-4BCD-895C-4FC00373B18E}"/>
              </a:ext>
            </a:extLst>
          </p:cNvPr>
          <p:cNvSpPr/>
          <p:nvPr/>
        </p:nvSpPr>
        <p:spPr>
          <a:xfrm>
            <a:off x="3971925" y="33909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3DDF97-99B8-4541-B73F-4A6E37A03678}"/>
              </a:ext>
            </a:extLst>
          </p:cNvPr>
          <p:cNvSpPr/>
          <p:nvPr/>
        </p:nvSpPr>
        <p:spPr>
          <a:xfrm>
            <a:off x="6657975" y="3390900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AFBEB1-11AB-47B3-BD05-A1C1801700AB}"/>
              </a:ext>
            </a:extLst>
          </p:cNvPr>
          <p:cNvSpPr/>
          <p:nvPr/>
        </p:nvSpPr>
        <p:spPr>
          <a:xfrm>
            <a:off x="9286876" y="2052637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905860-E884-4B36-B83D-660F4EF84AC4}"/>
              </a:ext>
            </a:extLst>
          </p:cNvPr>
          <p:cNvSpPr/>
          <p:nvPr/>
        </p:nvSpPr>
        <p:spPr>
          <a:xfrm>
            <a:off x="9286876" y="4338637"/>
            <a:ext cx="117157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网元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6A8B1D0-7596-4020-A0C4-A1792BE2F6CE}"/>
              </a:ext>
            </a:extLst>
          </p:cNvPr>
          <p:cNvCxnSpPr/>
          <p:nvPr/>
        </p:nvCxnSpPr>
        <p:spPr>
          <a:xfrm>
            <a:off x="3517900" y="2254250"/>
            <a:ext cx="0" cy="309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770BE31-767F-4749-820A-6DF8C554130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28951" y="2857500"/>
            <a:ext cx="488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A302AA5-5AF8-49E0-BD1F-05A1FCED97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028950" y="4581525"/>
            <a:ext cx="514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2FCC07F-27A8-41CC-A77D-B7760369838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492501" y="3752850"/>
            <a:ext cx="479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BB7B3E2-CF15-49A2-B264-A5F1E1B0916C}"/>
              </a:ext>
            </a:extLst>
          </p:cNvPr>
          <p:cNvSpPr/>
          <p:nvPr/>
        </p:nvSpPr>
        <p:spPr>
          <a:xfrm>
            <a:off x="3051174" y="4341813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E0942F8-468C-4CAC-B30B-2C43E16A76E3}"/>
              </a:ext>
            </a:extLst>
          </p:cNvPr>
          <p:cNvSpPr/>
          <p:nvPr/>
        </p:nvSpPr>
        <p:spPr>
          <a:xfrm>
            <a:off x="5160964" y="3815557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C5BC2AE-1911-4DCD-B562-D675FA8D5925}"/>
              </a:ext>
            </a:extLst>
          </p:cNvPr>
          <p:cNvSpPr txBox="1"/>
          <p:nvPr/>
        </p:nvSpPr>
        <p:spPr>
          <a:xfrm>
            <a:off x="2989236" y="257230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15100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2D6C36A-E013-4D0E-BE7B-8280B3A3902A}"/>
              </a:ext>
            </a:extLst>
          </p:cNvPr>
          <p:cNvSpPr txBox="1"/>
          <p:nvPr/>
        </p:nvSpPr>
        <p:spPr>
          <a:xfrm>
            <a:off x="2989236" y="45259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16100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20554A0-4CDF-462A-89C4-6531C128A968}"/>
              </a:ext>
            </a:extLst>
          </p:cNvPr>
          <p:cNvSpPr txBox="1"/>
          <p:nvPr/>
        </p:nvSpPr>
        <p:spPr>
          <a:xfrm>
            <a:off x="3201113" y="34359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11100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D7FB271-BCD8-491B-A9DF-E752C887C82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143500" y="3752850"/>
            <a:ext cx="1514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91C896B-5C5E-4B5E-B6CB-AF1583F42A73}"/>
              </a:ext>
            </a:extLst>
          </p:cNvPr>
          <p:cNvSpPr txBox="1"/>
          <p:nvPr/>
        </p:nvSpPr>
        <p:spPr>
          <a:xfrm>
            <a:off x="5078386" y="338935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11101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4D72F4F-462C-4C0D-9EC0-7F89309B7E62}"/>
              </a:ext>
            </a:extLst>
          </p:cNvPr>
          <p:cNvSpPr/>
          <p:nvPr/>
        </p:nvSpPr>
        <p:spPr>
          <a:xfrm>
            <a:off x="6386512" y="3800475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BB41F61-6E59-4441-A90D-0D8E2983EDB2}"/>
              </a:ext>
            </a:extLst>
          </p:cNvPr>
          <p:cNvSpPr txBox="1"/>
          <p:nvPr/>
        </p:nvSpPr>
        <p:spPr>
          <a:xfrm>
            <a:off x="5972177" y="335312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5E13949-41F2-4940-B8B1-088473875383}"/>
              </a:ext>
            </a:extLst>
          </p:cNvPr>
          <p:cNvCxnSpPr>
            <a:stCxn id="33" idx="0"/>
            <a:endCxn id="34" idx="1"/>
          </p:cNvCxnSpPr>
          <p:nvPr/>
        </p:nvCxnSpPr>
        <p:spPr>
          <a:xfrm flipV="1">
            <a:off x="7243763" y="2414587"/>
            <a:ext cx="2043113" cy="976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011B4ED-6404-4197-84D6-D3080393D049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9872664" y="2776537"/>
            <a:ext cx="0" cy="156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E842A28-BD1F-4F89-824E-ADB49663067F}"/>
              </a:ext>
            </a:extLst>
          </p:cNvPr>
          <p:cNvCxnSpPr>
            <a:cxnSpLocks/>
            <a:stCxn id="35" idx="1"/>
            <a:endCxn id="33" idx="2"/>
          </p:cNvCxnSpPr>
          <p:nvPr/>
        </p:nvCxnSpPr>
        <p:spPr>
          <a:xfrm flipH="1" flipV="1">
            <a:off x="7243763" y="4114800"/>
            <a:ext cx="2043113" cy="585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D743BDAA-55C1-4019-BB36-C2F6DDA4EE6B}"/>
              </a:ext>
            </a:extLst>
          </p:cNvPr>
          <p:cNvSpPr/>
          <p:nvPr/>
        </p:nvSpPr>
        <p:spPr>
          <a:xfrm>
            <a:off x="7005637" y="3080545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7DB6D7-AF6C-4B14-B82A-5BDCC8CBFB2C}"/>
              </a:ext>
            </a:extLst>
          </p:cNvPr>
          <p:cNvSpPr/>
          <p:nvPr/>
        </p:nvSpPr>
        <p:spPr>
          <a:xfrm>
            <a:off x="7066758" y="4163378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E38F3A0-DC18-489A-AE9F-FCFD07B8DF9E}"/>
              </a:ext>
            </a:extLst>
          </p:cNvPr>
          <p:cNvSpPr txBox="1"/>
          <p:nvPr/>
        </p:nvSpPr>
        <p:spPr>
          <a:xfrm>
            <a:off x="6727795" y="278423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D1CFD90-3417-44BD-BDA6-EEA47FE4BD01}"/>
              </a:ext>
            </a:extLst>
          </p:cNvPr>
          <p:cNvSpPr txBox="1"/>
          <p:nvPr/>
        </p:nvSpPr>
        <p:spPr>
          <a:xfrm>
            <a:off x="6765984" y="437038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12101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BB38BD4-8D36-4425-8A35-9E01561F52E4}"/>
              </a:ext>
            </a:extLst>
          </p:cNvPr>
          <p:cNvSpPr/>
          <p:nvPr/>
        </p:nvSpPr>
        <p:spPr>
          <a:xfrm>
            <a:off x="3733800" y="3809166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FE85A6F-2FC8-46AC-88E9-B742BB940667}"/>
              </a:ext>
            </a:extLst>
          </p:cNvPr>
          <p:cNvSpPr/>
          <p:nvPr/>
        </p:nvSpPr>
        <p:spPr>
          <a:xfrm>
            <a:off x="8929688" y="2176462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056D1D5-450E-45D2-B4E4-5DC2A5443112}"/>
              </a:ext>
            </a:extLst>
          </p:cNvPr>
          <p:cNvSpPr txBox="1"/>
          <p:nvPr/>
        </p:nvSpPr>
        <p:spPr>
          <a:xfrm>
            <a:off x="8532784" y="18288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13100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98CADD3-D71A-4873-BE92-992AC74FFDC3}"/>
              </a:ext>
            </a:extLst>
          </p:cNvPr>
          <p:cNvSpPr/>
          <p:nvPr/>
        </p:nvSpPr>
        <p:spPr>
          <a:xfrm>
            <a:off x="9590119" y="2820987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DF96870-6288-4A7E-850D-B55957D68141}"/>
              </a:ext>
            </a:extLst>
          </p:cNvPr>
          <p:cNvSpPr txBox="1"/>
          <p:nvPr/>
        </p:nvSpPr>
        <p:spPr>
          <a:xfrm>
            <a:off x="9915498" y="277653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13101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448A49C-5B3A-4B4C-A731-C4C57C11709D}"/>
              </a:ext>
            </a:extLst>
          </p:cNvPr>
          <p:cNvSpPr/>
          <p:nvPr/>
        </p:nvSpPr>
        <p:spPr>
          <a:xfrm>
            <a:off x="9048749" y="4700587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AEF8FF01-C5C5-41AC-8963-747B2A231DB7}"/>
              </a:ext>
            </a:extLst>
          </p:cNvPr>
          <p:cNvSpPr/>
          <p:nvPr/>
        </p:nvSpPr>
        <p:spPr>
          <a:xfrm>
            <a:off x="9612329" y="4089400"/>
            <a:ext cx="238125" cy="23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8156D82-4E6F-4E89-ABB1-8BE83ED89943}"/>
              </a:ext>
            </a:extLst>
          </p:cNvPr>
          <p:cNvSpPr txBox="1"/>
          <p:nvPr/>
        </p:nvSpPr>
        <p:spPr>
          <a:xfrm>
            <a:off x="9939312" y="39693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14100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14FCD2A-D104-46C9-802C-CEDCE0F8FBC8}"/>
              </a:ext>
            </a:extLst>
          </p:cNvPr>
          <p:cNvSpPr txBox="1"/>
          <p:nvPr/>
        </p:nvSpPr>
        <p:spPr>
          <a:xfrm>
            <a:off x="8493067" y="488525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613810-AC1A-480F-8DFA-1CA20197A02F}"/>
              </a:ext>
            </a:extLst>
          </p:cNvPr>
          <p:cNvSpPr/>
          <p:nvPr/>
        </p:nvSpPr>
        <p:spPr>
          <a:xfrm>
            <a:off x="3071938" y="3779920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4A6E07-97F7-4177-A8D8-E65F7DD32893}"/>
              </a:ext>
            </a:extLst>
          </p:cNvPr>
          <p:cNvSpPr/>
          <p:nvPr/>
        </p:nvSpPr>
        <p:spPr>
          <a:xfrm>
            <a:off x="4002380" y="3779920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98BBF-715C-4E9E-BE1B-AA9143C918DA}"/>
              </a:ext>
            </a:extLst>
          </p:cNvPr>
          <p:cNvSpPr/>
          <p:nvPr/>
        </p:nvSpPr>
        <p:spPr>
          <a:xfrm>
            <a:off x="3071938" y="3298657"/>
            <a:ext cx="1787192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A2BA67-D30E-43FA-A5C2-736282A73EE2}"/>
              </a:ext>
            </a:extLst>
          </p:cNvPr>
          <p:cNvSpPr/>
          <p:nvPr/>
        </p:nvSpPr>
        <p:spPr>
          <a:xfrm>
            <a:off x="5365958" y="2809372"/>
            <a:ext cx="2722394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16AC76-1820-4FA7-8EB2-1D82A4FF0534}"/>
              </a:ext>
            </a:extLst>
          </p:cNvPr>
          <p:cNvSpPr/>
          <p:nvPr/>
        </p:nvSpPr>
        <p:spPr>
          <a:xfrm>
            <a:off x="5365958" y="3783931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01732C-8B06-424D-A6C4-1ED5ACB239B4}"/>
              </a:ext>
            </a:extLst>
          </p:cNvPr>
          <p:cNvSpPr/>
          <p:nvPr/>
        </p:nvSpPr>
        <p:spPr>
          <a:xfrm>
            <a:off x="6296400" y="3783931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D6D9AA-1CFF-42B6-966C-4C20980727AF}"/>
              </a:ext>
            </a:extLst>
          </p:cNvPr>
          <p:cNvSpPr/>
          <p:nvPr/>
        </p:nvSpPr>
        <p:spPr>
          <a:xfrm>
            <a:off x="7231603" y="3779920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CDC059-3E2E-4532-84CD-6E1820F471BF}"/>
              </a:ext>
            </a:extLst>
          </p:cNvPr>
          <p:cNvSpPr/>
          <p:nvPr/>
        </p:nvSpPr>
        <p:spPr>
          <a:xfrm>
            <a:off x="5365958" y="3298657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75A452-BF8F-4919-894D-F3F2612B6512}"/>
              </a:ext>
            </a:extLst>
          </p:cNvPr>
          <p:cNvSpPr/>
          <p:nvPr/>
        </p:nvSpPr>
        <p:spPr>
          <a:xfrm>
            <a:off x="6296400" y="3298657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7B02F0-2CC3-47CC-B58F-363F08ED54FB}"/>
              </a:ext>
            </a:extLst>
          </p:cNvPr>
          <p:cNvSpPr/>
          <p:nvPr/>
        </p:nvSpPr>
        <p:spPr>
          <a:xfrm>
            <a:off x="7231603" y="3294646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9C54D7-FB2F-49C3-9A15-650D14D7C115}"/>
              </a:ext>
            </a:extLst>
          </p:cNvPr>
          <p:cNvSpPr/>
          <p:nvPr/>
        </p:nvSpPr>
        <p:spPr>
          <a:xfrm>
            <a:off x="5365958" y="2320087"/>
            <a:ext cx="2722394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7AD1CE-FB1B-46D5-928B-142234F6D5E1}"/>
              </a:ext>
            </a:extLst>
          </p:cNvPr>
          <p:cNvSpPr/>
          <p:nvPr/>
        </p:nvSpPr>
        <p:spPr>
          <a:xfrm>
            <a:off x="8744450" y="1223388"/>
            <a:ext cx="1787191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898CAF-60F5-4FDC-8025-A90D833CCD78}"/>
              </a:ext>
            </a:extLst>
          </p:cNvPr>
          <p:cNvSpPr/>
          <p:nvPr/>
        </p:nvSpPr>
        <p:spPr>
          <a:xfrm>
            <a:off x="8744450" y="2197947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64A768-9B41-4DA4-9612-F210C82E536D}"/>
              </a:ext>
            </a:extLst>
          </p:cNvPr>
          <p:cNvSpPr/>
          <p:nvPr/>
        </p:nvSpPr>
        <p:spPr>
          <a:xfrm>
            <a:off x="9674892" y="2197947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27D4E-2287-4D6C-A423-41D6F2029604}"/>
              </a:ext>
            </a:extLst>
          </p:cNvPr>
          <p:cNvSpPr/>
          <p:nvPr/>
        </p:nvSpPr>
        <p:spPr>
          <a:xfrm>
            <a:off x="8744450" y="1712673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9F01F5-D49F-4459-B319-60778E80C49A}"/>
              </a:ext>
            </a:extLst>
          </p:cNvPr>
          <p:cNvSpPr/>
          <p:nvPr/>
        </p:nvSpPr>
        <p:spPr>
          <a:xfrm>
            <a:off x="9674892" y="1712673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5FBCA8-28C8-41F2-A688-83420A615D60}"/>
              </a:ext>
            </a:extLst>
          </p:cNvPr>
          <p:cNvSpPr/>
          <p:nvPr/>
        </p:nvSpPr>
        <p:spPr>
          <a:xfrm>
            <a:off x="8744450" y="734103"/>
            <a:ext cx="1787191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F0EE4E-9F86-4426-B874-38878899D72F}"/>
              </a:ext>
            </a:extLst>
          </p:cNvPr>
          <p:cNvSpPr/>
          <p:nvPr/>
        </p:nvSpPr>
        <p:spPr>
          <a:xfrm>
            <a:off x="9731663" y="4417596"/>
            <a:ext cx="1787191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NET0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9E2C1F-8835-44DA-9385-67E8B4414564}"/>
              </a:ext>
            </a:extLst>
          </p:cNvPr>
          <p:cNvSpPr/>
          <p:nvPr/>
        </p:nvSpPr>
        <p:spPr>
          <a:xfrm>
            <a:off x="9731663" y="5392155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PHY0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4DF7D73-B2D8-4115-8D05-FA9AD54FB9FB}"/>
              </a:ext>
            </a:extLst>
          </p:cNvPr>
          <p:cNvSpPr/>
          <p:nvPr/>
        </p:nvSpPr>
        <p:spPr>
          <a:xfrm>
            <a:off x="10662105" y="5392155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4C11352-EDC5-49B5-AEE1-0BB80F3BC86F}"/>
              </a:ext>
            </a:extLst>
          </p:cNvPr>
          <p:cNvSpPr/>
          <p:nvPr/>
        </p:nvSpPr>
        <p:spPr>
          <a:xfrm>
            <a:off x="9731663" y="4906881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D9A857-0587-437A-8FFB-7509B89E5119}"/>
              </a:ext>
            </a:extLst>
          </p:cNvPr>
          <p:cNvSpPr/>
          <p:nvPr/>
        </p:nvSpPr>
        <p:spPr>
          <a:xfrm>
            <a:off x="10662105" y="4906881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6606C07-158B-46DE-8480-C6901198F935}"/>
              </a:ext>
            </a:extLst>
          </p:cNvPr>
          <p:cNvSpPr/>
          <p:nvPr/>
        </p:nvSpPr>
        <p:spPr>
          <a:xfrm>
            <a:off x="9731663" y="3928311"/>
            <a:ext cx="1787191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6F0DA0-8F1D-497B-B628-15D0AA41C61A}"/>
              </a:ext>
            </a:extLst>
          </p:cNvPr>
          <p:cNvSpPr/>
          <p:nvPr/>
        </p:nvSpPr>
        <p:spPr>
          <a:xfrm>
            <a:off x="466724" y="960519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3A55F8-C854-4BCD-AD66-DCF27714756E}"/>
              </a:ext>
            </a:extLst>
          </p:cNvPr>
          <p:cNvSpPr/>
          <p:nvPr/>
        </p:nvSpPr>
        <p:spPr>
          <a:xfrm>
            <a:off x="466724" y="1935078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64673DC-8031-4EB8-BAA9-515BB62DA0C7}"/>
              </a:ext>
            </a:extLst>
          </p:cNvPr>
          <p:cNvSpPr/>
          <p:nvPr/>
        </p:nvSpPr>
        <p:spPr>
          <a:xfrm>
            <a:off x="466724" y="1449804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5C2B528-71CE-41A1-A3C3-AD66D5618460}"/>
              </a:ext>
            </a:extLst>
          </p:cNvPr>
          <p:cNvSpPr/>
          <p:nvPr/>
        </p:nvSpPr>
        <p:spPr>
          <a:xfrm>
            <a:off x="466724" y="471234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C1A675-E506-4527-8E0E-641842C3BE0A}"/>
              </a:ext>
            </a:extLst>
          </p:cNvPr>
          <p:cNvSpPr/>
          <p:nvPr/>
        </p:nvSpPr>
        <p:spPr>
          <a:xfrm>
            <a:off x="466724" y="4283242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NET0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3A08D5-EB4E-434B-AE27-D5A813430877}"/>
              </a:ext>
            </a:extLst>
          </p:cNvPr>
          <p:cNvSpPr/>
          <p:nvPr/>
        </p:nvSpPr>
        <p:spPr>
          <a:xfrm>
            <a:off x="466724" y="5257801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AAD0AC-1429-431E-A471-B04526724B54}"/>
              </a:ext>
            </a:extLst>
          </p:cNvPr>
          <p:cNvSpPr/>
          <p:nvPr/>
        </p:nvSpPr>
        <p:spPr>
          <a:xfrm>
            <a:off x="466724" y="4772527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LNK0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EF69BF-0E4B-43F0-A797-6506777C5B25}"/>
              </a:ext>
            </a:extLst>
          </p:cNvPr>
          <p:cNvSpPr/>
          <p:nvPr/>
        </p:nvSpPr>
        <p:spPr>
          <a:xfrm>
            <a:off x="466724" y="3793957"/>
            <a:ext cx="856749" cy="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E2993DC-BA8F-4D3B-BA1C-614CECEA651E}"/>
              </a:ext>
            </a:extLst>
          </p:cNvPr>
          <p:cNvSpPr/>
          <p:nvPr/>
        </p:nvSpPr>
        <p:spPr>
          <a:xfrm>
            <a:off x="2877929" y="1834813"/>
            <a:ext cx="2125579" cy="2456449"/>
          </a:xfrm>
          <a:prstGeom prst="roundRect">
            <a:avLst>
              <a:gd name="adj" fmla="val 61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C0D4D62-0CF5-4577-922E-9096AB10E730}"/>
              </a:ext>
            </a:extLst>
          </p:cNvPr>
          <p:cNvSpPr txBox="1"/>
          <p:nvPr/>
        </p:nvSpPr>
        <p:spPr>
          <a:xfrm>
            <a:off x="3618300" y="18348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694D59C-7106-474E-9A6A-F45FE8E64BF7}"/>
              </a:ext>
            </a:extLst>
          </p:cNvPr>
          <p:cNvSpPr/>
          <p:nvPr/>
        </p:nvSpPr>
        <p:spPr>
          <a:xfrm>
            <a:off x="5261684" y="1826793"/>
            <a:ext cx="2943853" cy="2456449"/>
          </a:xfrm>
          <a:prstGeom prst="roundRect">
            <a:avLst>
              <a:gd name="adj" fmla="val 61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4B3FFC9-1F31-4C7A-AC90-1E1230080AD2}"/>
              </a:ext>
            </a:extLst>
          </p:cNvPr>
          <p:cNvSpPr txBox="1"/>
          <p:nvPr/>
        </p:nvSpPr>
        <p:spPr>
          <a:xfrm>
            <a:off x="6341732" y="1810747"/>
            <a:ext cx="78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BB0B0CD-ABA4-4BC2-8BCC-9F0FC72ACE77}"/>
              </a:ext>
            </a:extLst>
          </p:cNvPr>
          <p:cNvSpPr/>
          <p:nvPr/>
        </p:nvSpPr>
        <p:spPr>
          <a:xfrm>
            <a:off x="8538409" y="234611"/>
            <a:ext cx="2125579" cy="2456449"/>
          </a:xfrm>
          <a:prstGeom prst="roundRect">
            <a:avLst>
              <a:gd name="adj" fmla="val 61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D32F5B-D16E-41FF-B6E7-625F881401E9}"/>
              </a:ext>
            </a:extLst>
          </p:cNvPr>
          <p:cNvSpPr txBox="1"/>
          <p:nvPr/>
        </p:nvSpPr>
        <p:spPr>
          <a:xfrm>
            <a:off x="9278780" y="23461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B5CFFA1-0A09-43E7-AC8B-55DE3C6A370F}"/>
              </a:ext>
            </a:extLst>
          </p:cNvPr>
          <p:cNvSpPr/>
          <p:nvPr/>
        </p:nvSpPr>
        <p:spPr>
          <a:xfrm>
            <a:off x="9525622" y="3429000"/>
            <a:ext cx="2125579" cy="2456449"/>
          </a:xfrm>
          <a:prstGeom prst="roundRect">
            <a:avLst>
              <a:gd name="adj" fmla="val 61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E31A29E-A589-4AB9-9844-CD373D69A630}"/>
              </a:ext>
            </a:extLst>
          </p:cNvPr>
          <p:cNvSpPr txBox="1"/>
          <p:nvPr/>
        </p:nvSpPr>
        <p:spPr>
          <a:xfrm>
            <a:off x="10265993" y="34290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网元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62C4E3D-C369-416C-A2F1-2E8A8F763C58}"/>
              </a:ext>
            </a:extLst>
          </p:cNvPr>
          <p:cNvSpPr/>
          <p:nvPr/>
        </p:nvSpPr>
        <p:spPr>
          <a:xfrm>
            <a:off x="201280" y="118310"/>
            <a:ext cx="1429377" cy="2312070"/>
          </a:xfrm>
          <a:prstGeom prst="roundRect">
            <a:avLst>
              <a:gd name="adj" fmla="val 61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83F750-27DD-4C4B-8F65-FD1C34E78A3E}"/>
              </a:ext>
            </a:extLst>
          </p:cNvPr>
          <p:cNvSpPr txBox="1"/>
          <p:nvPr/>
        </p:nvSpPr>
        <p:spPr>
          <a:xfrm>
            <a:off x="555315" y="82216"/>
            <a:ext cx="76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网元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6070B1B-0409-4E5C-8E31-8CF66D745D07}"/>
              </a:ext>
            </a:extLst>
          </p:cNvPr>
          <p:cNvSpPr/>
          <p:nvPr/>
        </p:nvSpPr>
        <p:spPr>
          <a:xfrm>
            <a:off x="207681" y="3467098"/>
            <a:ext cx="1429377" cy="2312070"/>
          </a:xfrm>
          <a:prstGeom prst="roundRect">
            <a:avLst>
              <a:gd name="adj" fmla="val 61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9BE3B6-39C2-464B-987C-1D9CBF02A1BE}"/>
              </a:ext>
            </a:extLst>
          </p:cNvPr>
          <p:cNvSpPr txBox="1"/>
          <p:nvPr/>
        </p:nvSpPr>
        <p:spPr>
          <a:xfrm>
            <a:off x="561716" y="3431004"/>
            <a:ext cx="76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网元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CC7E985C-83BE-45B6-9648-306A439E3FE0}"/>
              </a:ext>
            </a:extLst>
          </p:cNvPr>
          <p:cNvSpPr/>
          <p:nvPr/>
        </p:nvSpPr>
        <p:spPr>
          <a:xfrm>
            <a:off x="2334907" y="1810747"/>
            <a:ext cx="75015" cy="2951749"/>
          </a:xfrm>
          <a:prstGeom prst="can">
            <a:avLst>
              <a:gd name="adj" fmla="val 62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6B10E95-0DE3-4A9B-BD33-E28824938ED4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2703457" y="3857360"/>
            <a:ext cx="503322" cy="109039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76EAC00-AEAB-419C-BBBC-67149B4E961D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1425699" y="1775451"/>
            <a:ext cx="385009" cy="144620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341D0C6-4717-49F8-AD4E-DA9AFCA8DCFC}"/>
              </a:ext>
            </a:extLst>
          </p:cNvPr>
          <p:cNvCxnSpPr>
            <a:stCxn id="40" idx="2"/>
          </p:cNvCxnSpPr>
          <p:nvPr/>
        </p:nvCxnSpPr>
        <p:spPr>
          <a:xfrm rot="5400000" flipH="1" flipV="1">
            <a:off x="985962" y="4264569"/>
            <a:ext cx="1273343" cy="1455070"/>
          </a:xfrm>
          <a:prstGeom prst="bentConnector4">
            <a:avLst>
              <a:gd name="adj1" fmla="val -17953"/>
              <a:gd name="adj2" fmla="val 6472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3C2ED71-FF73-4AF8-98F5-8800D05EF396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16200000" flipH="1">
            <a:off x="5110539" y="3471110"/>
            <a:ext cx="4011" cy="1363578"/>
          </a:xfrm>
          <a:prstGeom prst="bentConnector3">
            <a:avLst>
              <a:gd name="adj1" fmla="val 1299847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6CA04E6-09BA-47B8-B25F-CAECEE4AFA10}"/>
              </a:ext>
            </a:extLst>
          </p:cNvPr>
          <p:cNvCxnSpPr>
            <a:stCxn id="10" idx="2"/>
            <a:endCxn id="20" idx="2"/>
          </p:cNvCxnSpPr>
          <p:nvPr/>
        </p:nvCxnSpPr>
        <p:spPr>
          <a:xfrm rot="5400000" flipH="1" flipV="1">
            <a:off x="7625414" y="2603484"/>
            <a:ext cx="1581973" cy="1512847"/>
          </a:xfrm>
          <a:prstGeom prst="bentConnector3">
            <a:avLst>
              <a:gd name="adj1" fmla="val -144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F428E5DD-C02A-42D2-8677-1DED1AED9712}"/>
              </a:ext>
            </a:extLst>
          </p:cNvPr>
          <p:cNvCxnSpPr>
            <a:cxnSpLocks/>
            <a:stCxn id="21" idx="2"/>
            <a:endCxn id="28" idx="2"/>
          </p:cNvCxnSpPr>
          <p:nvPr/>
        </p:nvCxnSpPr>
        <p:spPr>
          <a:xfrm rot="16200000" flipH="1">
            <a:off x="8534548" y="4137639"/>
            <a:ext cx="3194208" cy="56771"/>
          </a:xfrm>
          <a:prstGeom prst="bentConnector5">
            <a:avLst>
              <a:gd name="adj1" fmla="val 21091"/>
              <a:gd name="adj2" fmla="val -1370719"/>
              <a:gd name="adj3" fmla="val 1071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4BF9A25-CBA0-40D3-A705-6B6779493465}"/>
              </a:ext>
            </a:extLst>
          </p:cNvPr>
          <p:cNvCxnSpPr>
            <a:cxnSpLocks/>
            <a:stCxn id="9" idx="2"/>
            <a:endCxn id="29" idx="2"/>
          </p:cNvCxnSpPr>
          <p:nvPr/>
        </p:nvCxnSpPr>
        <p:spPr>
          <a:xfrm rot="16200000" flipH="1">
            <a:off x="8103515" y="2776164"/>
            <a:ext cx="1608224" cy="4365705"/>
          </a:xfrm>
          <a:prstGeom prst="bentConnector3">
            <a:avLst>
              <a:gd name="adj1" fmla="val 13266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0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4827C7-F97A-43DD-87B1-0A8A7AEE7EB9}"/>
              </a:ext>
            </a:extLst>
          </p:cNvPr>
          <p:cNvSpPr txBox="1"/>
          <p:nvPr/>
        </p:nvSpPr>
        <p:spPr>
          <a:xfrm>
            <a:off x="1234440" y="739140"/>
            <a:ext cx="6660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、期末考试安排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、心得体会和调查问卷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、考前复习资料和教学内容简单回顾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、根据项目</a:t>
            </a:r>
            <a:r>
              <a:rPr lang="en-US" altLang="zh-CN"/>
              <a:t>1</a:t>
            </a:r>
            <a:r>
              <a:rPr lang="zh-CN" altLang="en-US"/>
              <a:t>的汇报在分层模型和协议交互模型方面再讨论两点</a:t>
            </a:r>
          </a:p>
        </p:txBody>
      </p:sp>
    </p:spTree>
    <p:extLst>
      <p:ext uri="{BB962C8B-B14F-4D97-AF65-F5344CB8AC3E}">
        <p14:creationId xmlns:p14="http://schemas.microsoft.com/office/powerpoint/2010/main" val="407034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2FECB0-5594-4513-B578-0EB9A1BCD3B1}"/>
              </a:ext>
            </a:extLst>
          </p:cNvPr>
          <p:cNvGrpSpPr/>
          <p:nvPr/>
        </p:nvGrpSpPr>
        <p:grpSpPr>
          <a:xfrm>
            <a:off x="9823920" y="288060"/>
            <a:ext cx="960480" cy="971640"/>
            <a:chOff x="9823920" y="288060"/>
            <a:chExt cx="960480" cy="9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6827D14-090E-40C7-93B5-6EF9B3620927}"/>
                    </a:ext>
                  </a:extLst>
                </p14:cNvPr>
                <p14:cNvContentPartPr/>
                <p14:nvPr/>
              </p14:nvContentPartPr>
              <p14:xfrm>
                <a:off x="9873960" y="295980"/>
                <a:ext cx="38160" cy="3812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6827D14-090E-40C7-93B5-6EF9B36209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4960" y="286980"/>
                  <a:ext cx="558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EB1A276-EE01-4326-8506-FAC5FED4094B}"/>
                    </a:ext>
                  </a:extLst>
                </p14:cNvPr>
                <p14:cNvContentPartPr/>
                <p14:nvPr/>
              </p14:nvContentPartPr>
              <p14:xfrm>
                <a:off x="9925080" y="288060"/>
                <a:ext cx="859320" cy="439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EB1A276-EE01-4326-8506-FAC5FED409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16440" y="279060"/>
                  <a:ext cx="876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17C2D7A-EBA4-435B-AB33-C166712C676B}"/>
                    </a:ext>
                  </a:extLst>
                </p14:cNvPr>
                <p14:cNvContentPartPr/>
                <p14:nvPr/>
              </p14:nvContentPartPr>
              <p14:xfrm>
                <a:off x="9977280" y="686580"/>
                <a:ext cx="542520" cy="255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17C2D7A-EBA4-435B-AB33-C166712C67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68280" y="677940"/>
                  <a:ext cx="560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746B47F-2C7E-4C23-AA03-AE6532AC931C}"/>
                    </a:ext>
                  </a:extLst>
                </p14:cNvPr>
                <p14:cNvContentPartPr/>
                <p14:nvPr/>
              </p14:nvContentPartPr>
              <p14:xfrm>
                <a:off x="10688280" y="334140"/>
                <a:ext cx="91080" cy="4395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746B47F-2C7E-4C23-AA03-AE6532AC93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79640" y="325500"/>
                  <a:ext cx="108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A1E8DF4-77E2-427A-8791-5CEC8952F2A7}"/>
                    </a:ext>
                  </a:extLst>
                </p14:cNvPr>
                <p14:cNvContentPartPr/>
                <p14:nvPr/>
              </p14:nvContentPartPr>
              <p14:xfrm>
                <a:off x="9823920" y="966300"/>
                <a:ext cx="25920" cy="2142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A1E8DF4-77E2-427A-8791-5CEC8952F2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15280" y="957660"/>
                  <a:ext cx="4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EFAEC52-2DC8-4184-8BF3-C04721AA30AE}"/>
                    </a:ext>
                  </a:extLst>
                </p14:cNvPr>
                <p14:cNvContentPartPr/>
                <p14:nvPr/>
              </p14:nvContentPartPr>
              <p14:xfrm>
                <a:off x="9849480" y="871260"/>
                <a:ext cx="723600" cy="3319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EFAEC52-2DC8-4184-8BF3-C04721AA30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0840" y="862620"/>
                  <a:ext cx="7412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1B14154-8E96-483D-844E-98BDAAF9B61B}"/>
                    </a:ext>
                  </a:extLst>
                </p14:cNvPr>
                <p14:cNvContentPartPr/>
                <p14:nvPr/>
              </p14:nvContentPartPr>
              <p14:xfrm>
                <a:off x="9866400" y="1193820"/>
                <a:ext cx="788760" cy="658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1B14154-8E96-483D-844E-98BDAAF9B6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57400" y="1184820"/>
                  <a:ext cx="80640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DCA84C-BBDA-4FA9-A733-DBAD94F46A64}"/>
              </a:ext>
            </a:extLst>
          </p:cNvPr>
          <p:cNvGrpSpPr/>
          <p:nvPr/>
        </p:nvGrpSpPr>
        <p:grpSpPr>
          <a:xfrm>
            <a:off x="9832560" y="1432140"/>
            <a:ext cx="634320" cy="411120"/>
            <a:chOff x="9832560" y="1432140"/>
            <a:chExt cx="6343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487C16-C4DB-4538-8891-DF9FF8CF5DF9}"/>
                    </a:ext>
                  </a:extLst>
                </p14:cNvPr>
                <p14:cNvContentPartPr/>
                <p14:nvPr/>
              </p14:nvContentPartPr>
              <p14:xfrm>
                <a:off x="9859560" y="1520700"/>
                <a:ext cx="63360" cy="322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487C16-C4DB-4538-8891-DF9FF8CF5D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0920" y="1512060"/>
                  <a:ext cx="81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6A46DE6-D9B6-4E24-BC5E-78BE7ED40C50}"/>
                    </a:ext>
                  </a:extLst>
                </p14:cNvPr>
                <p14:cNvContentPartPr/>
                <p14:nvPr/>
              </p14:nvContentPartPr>
              <p14:xfrm>
                <a:off x="9832560" y="1432140"/>
                <a:ext cx="630000" cy="3362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6A46DE6-D9B6-4E24-BC5E-78BE7ED40C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3920" y="1423140"/>
                  <a:ext cx="647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509B03D2-9497-4FED-A85C-1CC5CEFEAA24}"/>
                    </a:ext>
                  </a:extLst>
                </p14:cNvPr>
                <p14:cNvContentPartPr/>
                <p14:nvPr/>
              </p14:nvContentPartPr>
              <p14:xfrm>
                <a:off x="9876480" y="1806540"/>
                <a:ext cx="590400" cy="277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509B03D2-9497-4FED-A85C-1CC5CEFEAA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67480" y="1797900"/>
                  <a:ext cx="6080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923D0B-D336-4D9A-9535-5C227CC5A8F8}"/>
              </a:ext>
            </a:extLst>
          </p:cNvPr>
          <p:cNvGrpSpPr/>
          <p:nvPr/>
        </p:nvGrpSpPr>
        <p:grpSpPr>
          <a:xfrm>
            <a:off x="11338800" y="310380"/>
            <a:ext cx="396360" cy="293040"/>
            <a:chOff x="11338800" y="310380"/>
            <a:chExt cx="3963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84390BC-3014-47DF-905F-1A82DDDD4949}"/>
                    </a:ext>
                  </a:extLst>
                </p14:cNvPr>
                <p14:cNvContentPartPr/>
                <p14:nvPr/>
              </p14:nvContentPartPr>
              <p14:xfrm>
                <a:off x="11338800" y="342060"/>
                <a:ext cx="34200" cy="261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84390BC-3014-47DF-905F-1A82DDDD49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29800" y="333060"/>
                  <a:ext cx="51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F042992-0DDA-46DF-95C1-49A4ACCAE9BE}"/>
                    </a:ext>
                  </a:extLst>
                </p14:cNvPr>
                <p14:cNvContentPartPr/>
                <p14:nvPr/>
              </p14:nvContentPartPr>
              <p14:xfrm>
                <a:off x="11369040" y="310380"/>
                <a:ext cx="366120" cy="2386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F042992-0DDA-46DF-95C1-49A4ACCAE9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360040" y="301740"/>
                  <a:ext cx="383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BD8EB4A-A834-4976-9DD7-E1FA56C0290E}"/>
                    </a:ext>
                  </a:extLst>
                </p14:cNvPr>
                <p14:cNvContentPartPr/>
                <p14:nvPr/>
              </p14:nvContentPartPr>
              <p14:xfrm>
                <a:off x="11373360" y="567060"/>
                <a:ext cx="276840" cy="34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BD8EB4A-A834-4976-9DD7-E1FA56C029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64360" y="558060"/>
                  <a:ext cx="29448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322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239</Words>
  <Application>Microsoft Office PowerPoint</Application>
  <PresentationFormat>宽屏</PresentationFormat>
  <Paragraphs>146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 Isaac</dc:creator>
  <cp:lastModifiedBy>Isaac Duan</cp:lastModifiedBy>
  <cp:revision>13</cp:revision>
  <dcterms:created xsi:type="dcterms:W3CDTF">2020-03-03T13:24:36Z</dcterms:created>
  <dcterms:modified xsi:type="dcterms:W3CDTF">2020-06-11T01:59:40Z</dcterms:modified>
</cp:coreProperties>
</file>