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6" y="3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98B2-6C19-4302-B11B-DFACD1680287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C857-A5FE-481A-9601-B02FC6AB3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34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98B2-6C19-4302-B11B-DFACD1680287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C857-A5FE-481A-9601-B02FC6AB3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64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98B2-6C19-4302-B11B-DFACD1680287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C857-A5FE-481A-9601-B02FC6AB3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78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98B2-6C19-4302-B11B-DFACD1680287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C857-A5FE-481A-9601-B02FC6AB3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56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98B2-6C19-4302-B11B-DFACD1680287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C857-A5FE-481A-9601-B02FC6AB3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690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98B2-6C19-4302-B11B-DFACD1680287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C857-A5FE-481A-9601-B02FC6AB3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020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98B2-6C19-4302-B11B-DFACD1680287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C857-A5FE-481A-9601-B02FC6AB3F4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3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98B2-6C19-4302-B11B-DFACD1680287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C857-A5FE-481A-9601-B02FC6AB3F4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6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98B2-6C19-4302-B11B-DFACD1680287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C857-A5FE-481A-9601-B02FC6AB3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07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98B2-6C19-4302-B11B-DFACD1680287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C857-A5FE-481A-9601-B02FC6AB3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556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98B2-6C19-4302-B11B-DFACD1680287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C857-A5FE-481A-9601-B02FC6AB3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857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65A98B2-6C19-4302-B11B-DFACD1680287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EC857-A5FE-481A-9601-B02FC6AB3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61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D1A55-FE41-47EF-B273-2A11629E1F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关于用</a:t>
            </a:r>
            <a:r>
              <a:rPr lang="en-US" altLang="zh-CN" dirty="0"/>
              <a:t>python</a:t>
            </a:r>
            <a:r>
              <a:rPr lang="zh-CN" altLang="en-US" dirty="0"/>
              <a:t>处理字节流数据的方法建议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BD5127-ADC9-4E0B-B239-DED9C09BBA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001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3551D-071C-48BF-8233-6600CBD27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字节流类型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417EC5-DE18-4188-BB4B-22DF6226C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717960"/>
            <a:ext cx="10515600" cy="50292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首先</a:t>
            </a:r>
            <a:r>
              <a:rPr lang="en-US" altLang="zh-CN" dirty="0"/>
              <a:t>python</a:t>
            </a:r>
            <a:r>
              <a:rPr lang="zh-CN" altLang="en-US" dirty="0"/>
              <a:t>的强项是对各类数据，尤其字符串型数据的处理，代码可以很随意（随设计者的意），表达也很简介。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但是对于对数据类型不敏感的，只是认为数据就是单字节数组的通信缓冲区处理（透明通信），反而多一些手脚，这就是本</a:t>
            </a:r>
            <a:r>
              <a:rPr lang="en-US" altLang="zh-CN" dirty="0"/>
              <a:t>PPT</a:t>
            </a:r>
            <a:r>
              <a:rPr lang="zh-CN" altLang="en-US" dirty="0"/>
              <a:t>的意图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字节流就是单字节整数数组，通信程序中一般用来表示一片存储通信数据的缓冲区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Python</a:t>
            </a:r>
            <a:r>
              <a:rPr lang="zh-CN" altLang="en-US" dirty="0"/>
              <a:t>不太有缓冲区的概念，尤其是缓冲区组织的概念</a:t>
            </a:r>
            <a:r>
              <a:rPr lang="en-US" altLang="zh-CN" dirty="0"/>
              <a:t>——</a:t>
            </a:r>
            <a:r>
              <a:rPr lang="zh-CN" altLang="en-US" dirty="0"/>
              <a:t>即你要提前规划好缓冲区有多大，有多少个，分出去用，用完收回来，超过限制就不行等等。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它的数据及数据存放的空间是临时生成的，空间大小是可以动态变化的。对比</a:t>
            </a:r>
            <a:r>
              <a:rPr lang="en-US" altLang="zh-CN" dirty="0"/>
              <a:t>C</a:t>
            </a:r>
            <a:r>
              <a:rPr lang="zh-CN" altLang="en-US" dirty="0"/>
              <a:t>语言，把空间的获取和值的存放分开考虑，空间通过申明，</a:t>
            </a:r>
            <a:r>
              <a:rPr lang="en-US" altLang="zh-CN" dirty="0"/>
              <a:t>malloc</a:t>
            </a:r>
            <a:r>
              <a:rPr lang="zh-CN" altLang="en-US" dirty="0"/>
              <a:t>等函数申请，值的存放通过赋值语句。</a:t>
            </a:r>
            <a:r>
              <a:rPr lang="en-US" altLang="zh-CN" dirty="0"/>
              <a:t>Python</a:t>
            </a:r>
            <a:r>
              <a:rPr lang="zh-CN" altLang="en-US" dirty="0"/>
              <a:t>的赋值语句同时也为左操作数创立空间</a:t>
            </a:r>
          </a:p>
        </p:txBody>
      </p:sp>
    </p:spTree>
    <p:extLst>
      <p:ext uri="{BB962C8B-B14F-4D97-AF65-F5344CB8AC3E}">
        <p14:creationId xmlns:p14="http://schemas.microsoft.com/office/powerpoint/2010/main" val="116572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1CF8E-07DC-40D5-855C-00F46EAE7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举个例子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A2EF5A-5ECB-41D9-BEAD-106573F5A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5250873" cy="4351337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在往一片单字节数组里放数据的时候，你得先有足够的空间</a:t>
            </a:r>
            <a:endParaRPr lang="en-US" altLang="zh-CN" dirty="0"/>
          </a:p>
          <a:p>
            <a:r>
              <a:rPr lang="en-US" altLang="zh-CN" dirty="0"/>
              <a:t>U8 </a:t>
            </a:r>
            <a:r>
              <a:rPr lang="en-US" altLang="zh-CN" dirty="0" err="1"/>
              <a:t>buf</a:t>
            </a:r>
            <a:r>
              <a:rPr lang="en-US" altLang="zh-CN" dirty="0"/>
              <a:t>[100];</a:t>
            </a:r>
          </a:p>
          <a:p>
            <a:r>
              <a:rPr lang="en-US" altLang="zh-CN" dirty="0" err="1"/>
              <a:t>buf</a:t>
            </a:r>
            <a:r>
              <a:rPr lang="en-US" altLang="zh-CN" dirty="0"/>
              <a:t>[0] = 1;</a:t>
            </a:r>
          </a:p>
          <a:p>
            <a:r>
              <a:rPr lang="en-US" altLang="zh-CN" dirty="0" err="1"/>
              <a:t>buf</a:t>
            </a:r>
            <a:r>
              <a:rPr lang="en-US" altLang="zh-CN" dirty="0"/>
              <a:t>[3] = 4;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100</a:t>
            </a:r>
            <a:r>
              <a:rPr lang="zh-CN" altLang="en-US" dirty="0"/>
              <a:t>不够，想增加空间，不行，得另外申请更大的空间，把内容搬过去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1F4EFAD-0E33-42E1-B818-B5F02D022B2D}"/>
              </a:ext>
            </a:extLst>
          </p:cNvPr>
          <p:cNvSpPr txBox="1">
            <a:spLocks/>
          </p:cNvSpPr>
          <p:nvPr/>
        </p:nvSpPr>
        <p:spPr>
          <a:xfrm>
            <a:off x="6525490" y="1828800"/>
            <a:ext cx="5250873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FC8FA0E-3FA0-4BD2-BE3F-EDE0DE2E0D11}"/>
              </a:ext>
            </a:extLst>
          </p:cNvPr>
          <p:cNvSpPr txBox="1">
            <a:spLocks/>
          </p:cNvSpPr>
          <p:nvPr/>
        </p:nvSpPr>
        <p:spPr>
          <a:xfrm>
            <a:off x="6636327" y="1828800"/>
            <a:ext cx="5250873" cy="43513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python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data = </a:t>
            </a:r>
            <a:r>
              <a:rPr lang="en-US" altLang="zh-CN" dirty="0" err="1"/>
              <a:t>sock.recv</a:t>
            </a:r>
            <a:r>
              <a:rPr lang="en-US" altLang="zh-CN" dirty="0"/>
              <a:t>(1024)</a:t>
            </a:r>
          </a:p>
          <a:p>
            <a:r>
              <a:rPr lang="en-US" altLang="zh-CN" dirty="0"/>
              <a:t>data</a:t>
            </a:r>
            <a:r>
              <a:rPr lang="zh-CN" altLang="en-US" dirty="0"/>
              <a:t>不需要事先声明，</a:t>
            </a:r>
            <a:r>
              <a:rPr lang="en-US" altLang="zh-CN" dirty="0" err="1"/>
              <a:t>recv</a:t>
            </a:r>
            <a:r>
              <a:rPr lang="zh-CN" altLang="en-US" dirty="0"/>
              <a:t>调用时，自动为</a:t>
            </a:r>
            <a:r>
              <a:rPr lang="en-US" altLang="zh-CN" dirty="0"/>
              <a:t>data</a:t>
            </a:r>
            <a:r>
              <a:rPr lang="zh-CN" altLang="en-US" dirty="0"/>
              <a:t>准备</a:t>
            </a:r>
            <a:r>
              <a:rPr lang="en-US" altLang="zh-CN" dirty="0"/>
              <a:t>1024</a:t>
            </a:r>
            <a:r>
              <a:rPr lang="zh-CN" altLang="en-US" dirty="0"/>
              <a:t>字节空间，并把收到的数据也放进去了。</a:t>
            </a:r>
            <a:endParaRPr lang="en-US" altLang="zh-CN" dirty="0"/>
          </a:p>
          <a:p>
            <a:r>
              <a:rPr lang="zh-CN" altLang="en-US" dirty="0"/>
              <a:t>增加空间，直接</a:t>
            </a:r>
            <a:r>
              <a:rPr lang="en-US" altLang="zh-CN" dirty="0"/>
              <a:t>+</a:t>
            </a:r>
            <a:r>
              <a:rPr lang="zh-CN" altLang="en-US" dirty="0"/>
              <a:t>好了</a:t>
            </a:r>
            <a:endParaRPr lang="en-US" altLang="zh-CN" dirty="0"/>
          </a:p>
          <a:p>
            <a:r>
              <a:rPr lang="en-US" altLang="zh-CN" dirty="0" err="1"/>
              <a:t>buf</a:t>
            </a:r>
            <a:r>
              <a:rPr lang="en-US" altLang="zh-CN" dirty="0"/>
              <a:t> = </a:t>
            </a:r>
            <a:r>
              <a:rPr lang="en-US" altLang="zh-CN" dirty="0" err="1"/>
              <a:t>buf</a:t>
            </a:r>
            <a:r>
              <a:rPr lang="en-US" altLang="zh-CN" dirty="0"/>
              <a:t> + </a:t>
            </a:r>
            <a:r>
              <a:rPr lang="en-US" altLang="zh-CN" dirty="0" err="1"/>
              <a:t>codecs.decode</a:t>
            </a:r>
            <a:r>
              <a:rPr lang="en-US" altLang="zh-CN" dirty="0"/>
              <a:t>('01', 'hex‘)</a:t>
            </a:r>
          </a:p>
          <a:p>
            <a:r>
              <a:rPr lang="zh-CN" altLang="en-US" dirty="0"/>
              <a:t>这就在后面加了</a:t>
            </a:r>
            <a:r>
              <a:rPr lang="en-US" altLang="zh-CN" dirty="0"/>
              <a:t>16</a:t>
            </a:r>
            <a:r>
              <a:rPr lang="zh-CN" altLang="en-US" dirty="0"/>
              <a:t>进制一个字节，应该是一个字节吧</a:t>
            </a:r>
          </a:p>
        </p:txBody>
      </p:sp>
    </p:spTree>
    <p:extLst>
      <p:ext uri="{BB962C8B-B14F-4D97-AF65-F5344CB8AC3E}">
        <p14:creationId xmlns:p14="http://schemas.microsoft.com/office/powerpoint/2010/main" val="177151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472EC-747E-4E41-A98F-D42DD5037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5B6FCB-D91B-40CC-9237-F5C7740EF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一些常用的方法</a:t>
            </a:r>
            <a:endParaRPr lang="en-US" altLang="zh-CN" dirty="0"/>
          </a:p>
          <a:p>
            <a:r>
              <a:rPr lang="en-US" altLang="zh-CN" dirty="0"/>
              <a:t>decode</a:t>
            </a:r>
          </a:p>
          <a:p>
            <a:r>
              <a:rPr lang="en-US" altLang="zh-CN" dirty="0"/>
              <a:t>encode</a:t>
            </a:r>
          </a:p>
          <a:p>
            <a:r>
              <a:rPr lang="en-US" altLang="zh-CN" dirty="0" err="1"/>
              <a:t>struct.pack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0555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14369-A7A1-4402-98EF-F55BCFF1F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头部封装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A7998B-9EEB-4257-8B9D-0C4963344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语言中，一般采用结构体定义的方法</a:t>
            </a:r>
            <a:endParaRPr lang="en-US" altLang="zh-CN" dirty="0"/>
          </a:p>
          <a:p>
            <a:r>
              <a:rPr lang="zh-CN" altLang="en-US" dirty="0"/>
              <a:t>代码中就不用</a:t>
            </a:r>
            <a:r>
              <a:rPr lang="en-US" altLang="zh-CN" dirty="0" err="1"/>
              <a:t>buf</a:t>
            </a:r>
            <a:r>
              <a:rPr lang="en-US" altLang="zh-CN" dirty="0"/>
              <a:t>[12]=……</a:t>
            </a:r>
            <a:r>
              <a:rPr lang="zh-CN" altLang="en-US" dirty="0"/>
              <a:t>；</a:t>
            </a:r>
            <a:r>
              <a:rPr lang="en-US" altLang="zh-CN" dirty="0" err="1"/>
              <a:t>buf</a:t>
            </a:r>
            <a:r>
              <a:rPr lang="en-US" altLang="zh-CN" dirty="0"/>
              <a:t>[13]=……</a:t>
            </a:r>
            <a:r>
              <a:rPr lang="zh-CN" altLang="en-US" dirty="0"/>
              <a:t>；这一类别扭的表达方式，而是：</a:t>
            </a:r>
            <a:endParaRPr lang="en-US" altLang="zh-CN" dirty="0"/>
          </a:p>
          <a:p>
            <a:r>
              <a:rPr lang="en-US" altLang="zh-CN" dirty="0" err="1"/>
              <a:t>Header.srcAddr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0xca73120c</a:t>
            </a:r>
            <a:r>
              <a:rPr lang="zh-CN" altLang="en-US" dirty="0"/>
              <a:t>；这样可读性很强的表达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应该也是同样的方式，具体方法大家自己补充吧</a:t>
            </a:r>
          </a:p>
        </p:txBody>
      </p:sp>
    </p:spTree>
    <p:extLst>
      <p:ext uri="{BB962C8B-B14F-4D97-AF65-F5344CB8AC3E}">
        <p14:creationId xmlns:p14="http://schemas.microsoft.com/office/powerpoint/2010/main" val="286836836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48</TotalTime>
  <Words>419</Words>
  <Application>Microsoft Office PowerPoint</Application>
  <PresentationFormat>宽屏</PresentationFormat>
  <Paragraphs>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楷体</vt:lpstr>
      <vt:lpstr>Calibri</vt:lpstr>
      <vt:lpstr>Calibri Light</vt:lpstr>
      <vt:lpstr>Wingdings 2</vt:lpstr>
      <vt:lpstr>HDOfficeLightV0</vt:lpstr>
      <vt:lpstr>关于用python处理字节流数据的方法建议</vt:lpstr>
      <vt:lpstr>字节流类型</vt:lpstr>
      <vt:lpstr>举个例子</vt:lpstr>
      <vt:lpstr>python</vt:lpstr>
      <vt:lpstr>头部封装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关于用python处理字节流数据的方法建议</dc:title>
  <dc:creator>Duan Isaac</dc:creator>
  <cp:lastModifiedBy>Duan Isaac</cp:lastModifiedBy>
  <cp:revision>6</cp:revision>
  <dcterms:created xsi:type="dcterms:W3CDTF">2020-03-12T03:01:15Z</dcterms:created>
  <dcterms:modified xsi:type="dcterms:W3CDTF">2020-05-20T16:30:56Z</dcterms:modified>
</cp:coreProperties>
</file>