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57C2-4F11-4994-A8A2-D84E49F3BAD2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25B3-37E2-4A9A-A7F0-F8829F44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00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57C2-4F11-4994-A8A2-D84E49F3BAD2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25B3-37E2-4A9A-A7F0-F8829F44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51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57C2-4F11-4994-A8A2-D84E49F3BAD2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25B3-37E2-4A9A-A7F0-F8829F44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97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57C2-4F11-4994-A8A2-D84E49F3BAD2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25B3-37E2-4A9A-A7F0-F8829F44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57C2-4F11-4994-A8A2-D84E49F3BAD2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25B3-37E2-4A9A-A7F0-F8829F44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24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57C2-4F11-4994-A8A2-D84E49F3BAD2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25B3-37E2-4A9A-A7F0-F8829F44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27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57C2-4F11-4994-A8A2-D84E49F3BAD2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25B3-37E2-4A9A-A7F0-F8829F44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27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57C2-4F11-4994-A8A2-D84E49F3BAD2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25B3-37E2-4A9A-A7F0-F8829F44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57C2-4F11-4994-A8A2-D84E49F3BAD2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25B3-37E2-4A9A-A7F0-F8829F44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34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57C2-4F11-4994-A8A2-D84E49F3BAD2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25B3-37E2-4A9A-A7F0-F8829F44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38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57C2-4F11-4994-A8A2-D84E49F3BAD2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25B3-37E2-4A9A-A7F0-F8829F44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49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D57C2-4F11-4994-A8A2-D84E49F3BAD2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F25B3-37E2-4A9A-A7F0-F8829F44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25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D3DF8DB-BB3B-2D3B-A344-D1DD181DF2D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20039" y="1960326"/>
            <a:ext cx="1375039" cy="1569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390AC5-B81B-B74B-74F4-030B775E559E}"/>
              </a:ext>
            </a:extLst>
          </p:cNvPr>
          <p:cNvSpPr txBox="1"/>
          <p:nvPr/>
        </p:nvSpPr>
        <p:spPr>
          <a:xfrm>
            <a:off x="5503332" y="1667932"/>
            <a:ext cx="1227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>
                <a:solidFill>
                  <a:srgbClr val="3399FF"/>
                </a:solidFill>
                <a:latin typeface="Dutch801 XBd BT" panose="02020903060505020304" pitchFamily="18" charset="0"/>
              </a:rPr>
              <a:t>P</a:t>
            </a:r>
            <a:endParaRPr lang="ko-KR" altLang="en-US" sz="9600">
              <a:solidFill>
                <a:srgbClr val="3399FF"/>
              </a:solidFill>
              <a:latin typeface="Dutch801 XBd BT" panose="020209030605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1D317-F1BC-00C5-E44D-8D23B31D85B2}"/>
              </a:ext>
            </a:extLst>
          </p:cNvPr>
          <p:cNvSpPr txBox="1"/>
          <p:nvPr/>
        </p:nvSpPr>
        <p:spPr>
          <a:xfrm>
            <a:off x="5892799" y="2108199"/>
            <a:ext cx="1075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>
                <a:solidFill>
                  <a:srgbClr val="3399FF"/>
                </a:solidFill>
                <a:latin typeface="Dutch801 XBd BT" panose="02020903060505020304" pitchFamily="18" charset="0"/>
              </a:rPr>
              <a:t>S</a:t>
            </a:r>
            <a:endParaRPr lang="ko-KR" altLang="en-US" sz="9600">
              <a:solidFill>
                <a:srgbClr val="3399FF"/>
              </a:solidFill>
              <a:latin typeface="Dutch801 XBd BT" panose="0202090306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12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D3DF8DB-BB3B-2D3B-A344-D1DD181DF2D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5420039" y="1960326"/>
            <a:ext cx="1375039" cy="15696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203B52-0AC7-FF04-B61B-872DCBD0B40D}"/>
              </a:ext>
            </a:extLst>
          </p:cNvPr>
          <p:cNvSpPr txBox="1"/>
          <p:nvPr/>
        </p:nvSpPr>
        <p:spPr>
          <a:xfrm>
            <a:off x="745065" y="2108199"/>
            <a:ext cx="1227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>
                <a:solidFill>
                  <a:srgbClr val="0000FF"/>
                </a:solidFill>
                <a:latin typeface="Dutch801 XBd BT" panose="02020903060505020304" pitchFamily="18" charset="0"/>
              </a:rPr>
              <a:t>P</a:t>
            </a:r>
            <a:endParaRPr lang="ko-KR" altLang="en-US" sz="9600">
              <a:solidFill>
                <a:srgbClr val="0000FF"/>
              </a:solidFill>
              <a:latin typeface="Dutch801 XBd BT" panose="0202090306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9D27C0-684D-EB16-8CE7-F99D7135E0B6}"/>
              </a:ext>
            </a:extLst>
          </p:cNvPr>
          <p:cNvSpPr txBox="1"/>
          <p:nvPr/>
        </p:nvSpPr>
        <p:spPr>
          <a:xfrm>
            <a:off x="1134532" y="2548466"/>
            <a:ext cx="1075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>
                <a:solidFill>
                  <a:srgbClr val="0000FF"/>
                </a:solidFill>
                <a:latin typeface="Dutch801 XBd BT" panose="02020903060505020304" pitchFamily="18" charset="0"/>
              </a:rPr>
              <a:t>S</a:t>
            </a:r>
            <a:endParaRPr lang="ko-KR" altLang="en-US" sz="9600">
              <a:solidFill>
                <a:srgbClr val="0000FF"/>
              </a:solidFill>
              <a:latin typeface="Dutch801 XBd BT" panose="0202090306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086422"/>
      </p:ext>
    </p:extLst>
  </p:cSld>
  <p:clrMapOvr>
    <a:masterClrMapping/>
  </p:clrMapOvr>
</p:sld>
</file>

<file path=ppt/theme/theme1.xml><?xml version="1.0" encoding="utf-8"?>
<a:theme xmlns:a="http://schemas.openxmlformats.org/drawingml/2006/main" name="A4슬라이드크기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슬라이드크기" id="{1929A982-376A-4215-A71C-B73B2BE9D9EA}" vid="{2931AC27-E701-4943-AD5A-5A8B935B0D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</TotalTime>
  <Words>4</Words>
  <Application>Microsoft Office PowerPoint</Application>
  <PresentationFormat>A4 용지(210x297mm)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Dutch801 XBd BT</vt:lpstr>
      <vt:lpstr>A4슬라이드크기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SAMSUNG</dc:creator>
  <cp:lastModifiedBy>SAMSUNG</cp:lastModifiedBy>
  <cp:revision>1</cp:revision>
  <dcterms:created xsi:type="dcterms:W3CDTF">2023-01-02T02:23:12Z</dcterms:created>
  <dcterms:modified xsi:type="dcterms:W3CDTF">2023-01-02T02:36:04Z</dcterms:modified>
</cp:coreProperties>
</file>