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1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7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4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7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32C59C-8947-3255-DD28-D35F205F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61" y="0"/>
            <a:ext cx="7605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5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B720A6-EEDA-3D61-5774-41A13FCA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53" y="0"/>
            <a:ext cx="786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859"/>
      </p:ext>
    </p:extLst>
  </p:cSld>
  <p:clrMapOvr>
    <a:masterClrMapping/>
  </p:clrMapOvr>
</p:sld>
</file>

<file path=ppt/theme/theme1.xml><?xml version="1.0" encoding="utf-8"?>
<a:theme xmlns:a="http://schemas.openxmlformats.org/drawingml/2006/main" name="A4슬라이드크기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슬라이드크기" id="{1929A982-376A-4215-A71C-B73B2BE9D9EA}" vid="{2931AC27-E701-4943-AD5A-5A8B935B0D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A4슬라이드크기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</cp:revision>
  <dcterms:created xsi:type="dcterms:W3CDTF">2023-01-03T23:13:42Z</dcterms:created>
  <dcterms:modified xsi:type="dcterms:W3CDTF">2023-01-03T23:14:30Z</dcterms:modified>
</cp:coreProperties>
</file>