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2" r:id="rId4"/>
    <p:sldId id="274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87619"/>
  </p:normalViewPr>
  <p:slideViewPr>
    <p:cSldViewPr snapToGrid="0" snapToObjects="1">
      <p:cViewPr varScale="1">
        <p:scale>
          <a:sx n="100" d="100"/>
          <a:sy n="100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B0E-297E-A346-99DB-C040D260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Car Wreck Fatalities in the United States 2019-2020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C8AE-CDBF-774B-86E4-4DB613EF21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Katie Chen &amp;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Heather</a:t>
            </a:r>
            <a:r>
              <a:rPr lang="en-US" dirty="0"/>
              <a:t> Lemon</a:t>
            </a:r>
          </a:p>
          <a:p>
            <a:r>
              <a:rPr lang="en-US" dirty="0"/>
              <a:t>COMP 4441 </a:t>
            </a:r>
          </a:p>
          <a:p>
            <a:r>
              <a:rPr lang="en-US" dirty="0"/>
              <a:t>2022/05/05</a:t>
            </a:r>
          </a:p>
        </p:txBody>
      </p:sp>
    </p:spTree>
    <p:extLst>
      <p:ext uri="{BB962C8B-B14F-4D97-AF65-F5344CB8AC3E}">
        <p14:creationId xmlns:p14="http://schemas.microsoft.com/office/powerpoint/2010/main" val="27382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722E-133A-C14E-B940-93B32C1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A5C2-AC63-1D4D-BDFB-532AE38A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651B-D999-344A-B24B-EB2EE32D3AD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1502-26B8-2141-A3C9-CD6BEAF6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F824-67F2-6C4A-87DA-D380333B3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B3040-D840-FC42-B798-7B8DCCFEDC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C0BE-0683-B140-97D0-062BB48C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CD2B-9887-0A4F-A947-A39F3A46A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4E65-9272-6945-9928-8DDC1F3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DA5DB-DC22-ED42-B003-05BA467F9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08BDF-434B-D04A-A5FB-01B444B70BD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0DC9-DF5E-684F-9782-683715C8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76B9-451E-DD4E-A877-EE2037B4C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3075-588E-CA4B-B042-666A4A1193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BEA6-6A0D-C64A-BD71-FFD27AA5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E4792-5F0E-BB41-B416-AD3074421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A9A4C-FCFA-754C-9375-C8E7F863AB6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0C604-D989-43A1-ABAE-751431AE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React in </a:t>
            </a:r>
            <a:r>
              <a:rPr lang="en-US" dirty="0">
                <a:latin typeface="+mn-lt"/>
              </a:rPr>
              <a:t>chat</a:t>
            </a:r>
            <a:r>
              <a:rPr lang="en-US" dirty="0">
                <a:latin typeface="+mj-lt"/>
              </a:rPr>
              <a:t> if you think the rate when up or 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69DF1-9CE7-498E-83E5-96F593DA2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Do you think the fatality rate when up from 2019-2020 or did it go down? </a:t>
            </a:r>
          </a:p>
        </p:txBody>
      </p:sp>
    </p:spTree>
    <p:extLst>
      <p:ext uri="{BB962C8B-B14F-4D97-AF65-F5344CB8AC3E}">
        <p14:creationId xmlns:p14="http://schemas.microsoft.com/office/powerpoint/2010/main" val="209531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the data from FARS</a:t>
            </a:r>
          </a:p>
        </p:txBody>
      </p:sp>
      <p:pic>
        <p:nvPicPr>
          <p:cNvPr id="6" name="Picture 5" descr="Calendar&#10;&#10;Description automatically generated with low confidence">
            <a:extLst>
              <a:ext uri="{FF2B5EF4-FFF2-40B4-BE49-F238E27FC236}">
                <a16:creationId xmlns:a16="http://schemas.microsoft.com/office/drawing/2014/main" id="{C6F405EF-3A41-4E4E-B489-95740724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4" y="1868129"/>
            <a:ext cx="11524650" cy="26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86E2-6B96-49E8-9D0A-E89264F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at the data from FARS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0825F6E-7FC1-4810-A78B-995ABF6D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99" y="1971740"/>
            <a:ext cx="6753801" cy="46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CFA61C-A3A5-6C49-8B97-554C0781B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75072-5513-8F40-964F-46180A85226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C31181-9F71-124A-A616-B522789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61833-26BF-DD42-B0D6-1248ED05A25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2C08C-C650-D141-8F4D-5C9B8A4C6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A8389-6204-3047-A5FD-FED5150648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885857-55A3-B84A-9645-0D6CA4FA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E9434-BDE7-5744-9B9E-91861EB439A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043EEA-6C9E-D640-AC6F-0839D5742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5EA6C-7F0D-844B-A2FB-53C8999EA3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4FDC-870F-1F44-9337-AB3170DC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165E9-BB8A-7543-BED8-E080F7DA71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9C7E-22E8-E643-AEFF-FD88DD2D9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56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Futura Md BT</vt:lpstr>
      <vt:lpstr>Office Theme</vt:lpstr>
      <vt:lpstr>Car Wreck Fatalities in the United States 2019-2020</vt:lpstr>
      <vt:lpstr>React in chat if you think the rate when up or down</vt:lpstr>
      <vt:lpstr>Looking at the data from FARS</vt:lpstr>
      <vt:lpstr>Looking at the data from FARS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Heather Lemon</cp:lastModifiedBy>
  <cp:revision>86</cp:revision>
  <dcterms:created xsi:type="dcterms:W3CDTF">2018-10-30T16:41:44Z</dcterms:created>
  <dcterms:modified xsi:type="dcterms:W3CDTF">2022-05-15T17:31:32Z</dcterms:modified>
</cp:coreProperties>
</file>