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74" r:id="rId5"/>
    <p:sldId id="263" r:id="rId6"/>
    <p:sldId id="264" r:id="rId7"/>
    <p:sldId id="266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7619"/>
  </p:normalViewPr>
  <p:slideViewPr>
    <p:cSldViewPr snapToGrid="0" snapToObjects="1">
      <p:cViewPr varScale="1">
        <p:scale>
          <a:sx n="100" d="100"/>
          <a:sy n="10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from FARS is incredibly detailed, 32 different CSVs to pull data from, and it gave details like the weather, the VIN number, make, model,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for FARS is both acronymed and codified so that a 7 means died at scene and you need to be able to translate the coded number into a better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results from R code </a:t>
            </a:r>
          </a:p>
          <a:p>
            <a:r>
              <a:rPr lang="en-US" dirty="0"/>
              <a:t>We can see the fatality rate went up from 2019-2020. </a:t>
            </a:r>
          </a:p>
          <a:p>
            <a:r>
              <a:rPr lang="en-US" dirty="0"/>
              <a:t>The results don’t show the pedestrian deaths cause by car wreck facilities, </a:t>
            </a:r>
          </a:p>
          <a:p>
            <a:r>
              <a:rPr lang="en-US" dirty="0"/>
              <a:t>So why did this happen?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be hesitant to say our analysis is correct since we didn't include the </a:t>
            </a:r>
            <a:r>
              <a:rPr lang="en-US" dirty="0" err="1"/>
              <a:t>pederstian</a:t>
            </a:r>
            <a:r>
              <a:rPr lang="en-US" dirty="0"/>
              <a:t> datasets at all. </a:t>
            </a:r>
          </a:p>
          <a:p>
            <a:r>
              <a:rPr lang="en-US" dirty="0"/>
              <a:t>We only looked at 4 datasets out of the 32 given.</a:t>
            </a:r>
          </a:p>
          <a:p>
            <a:r>
              <a:rPr lang="en-US" dirty="0"/>
              <a:t>I would say our analysis is inconclusive and more data points need to be looked at to give a better </a:t>
            </a:r>
          </a:p>
          <a:p>
            <a:r>
              <a:rPr lang="en-US" dirty="0" err="1"/>
              <a:t>accurracy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Publication/813120" TargetMode="External"/><Relationship Id="rId2" Type="http://schemas.openxmlformats.org/officeDocument/2006/relationships/hyperlink" Target="https://crashstats.nhtsa.dot.gov/Api/Public/ViewPublication/813115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pothetical-lemon/COMP4441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Car Wreck Fatalities in the United States 2019-2020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Katie Chen &amp;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Heather</a:t>
            </a:r>
            <a:r>
              <a:rPr lang="en-US" dirty="0"/>
              <a:t> Lemon</a:t>
            </a:r>
          </a:p>
          <a:p>
            <a:r>
              <a:rPr lang="en-US" dirty="0"/>
              <a:t>COMP 4441 </a:t>
            </a:r>
          </a:p>
          <a:p>
            <a:r>
              <a:rPr lang="en-US" dirty="0"/>
              <a:t>2022/05/18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&amp; Questions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651B-D999-344A-B24B-EB2EE32D3A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70150" y="2070938"/>
            <a:ext cx="6452329" cy="4079696"/>
          </a:xfrm>
        </p:spPr>
        <p:txBody>
          <a:bodyPr/>
          <a:lstStyle/>
          <a:p>
            <a:r>
              <a:rPr lang="en-US" dirty="0"/>
              <a:t>Thank You! </a:t>
            </a:r>
          </a:p>
          <a:p>
            <a:endParaRPr lang="en-US" dirty="0"/>
          </a:p>
          <a:p>
            <a:r>
              <a:rPr lang="en-US" dirty="0"/>
              <a:t>Katie Chen &amp; Heather Lemon </a:t>
            </a:r>
          </a:p>
        </p:txBody>
      </p:sp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0C604-D989-43A1-ABAE-751431AE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React in </a:t>
            </a:r>
            <a:r>
              <a:rPr lang="en-US" dirty="0">
                <a:latin typeface="+mn-lt"/>
              </a:rPr>
              <a:t>chat</a:t>
            </a:r>
            <a:r>
              <a:rPr lang="en-US" dirty="0">
                <a:latin typeface="+mj-lt"/>
              </a:rPr>
              <a:t> if you think the rate when up or 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69DF1-9CE7-498E-83E5-96F593DA2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Do you think the car wreck fatality rate when up or down from 2019-2020? </a:t>
            </a:r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the data from FARS</a:t>
            </a:r>
          </a:p>
        </p:txBody>
      </p:sp>
      <p:pic>
        <p:nvPicPr>
          <p:cNvPr id="6" name="Picture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C6F405EF-3A41-4E4E-B489-95740724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64" y="1868129"/>
            <a:ext cx="11524650" cy="261538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E369487-83E3-41CA-A2AD-E81113E8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5" y="4662409"/>
            <a:ext cx="919290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86E2-6B96-49E8-9D0A-E89264F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the data from FARS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0825F6E-7FC1-4810-A78B-995ABF6D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99" y="1971740"/>
            <a:ext cx="6753801" cy="4624716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C2BB22-7FA0-4A13-9305-59A6FC5A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6" y="2521640"/>
            <a:ext cx="6225954" cy="31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Swap to R code </a:t>
            </a:r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C08C-C650-D141-8F4D-5C9B8A4C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8389-6204-3047-A5FD-FED5150648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Method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&amp; </a:t>
            </a:r>
            <a:r>
              <a:rPr lang="en-US" dirty="0" err="1"/>
              <a:t>Conculision</a:t>
            </a:r>
            <a:r>
              <a:rPr lang="en-US" dirty="0"/>
              <a:t>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EA6C-7F0D-844B-A2FB-53C8999EA3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*shows </a:t>
            </a:r>
            <a:r>
              <a:rPr lang="en-US" dirty="0" err="1">
                <a:hlinkClick r:id="rId2"/>
              </a:rPr>
              <a:t>fatilities</a:t>
            </a:r>
            <a:r>
              <a:rPr lang="en-US" dirty="0">
                <a:hlinkClick r:id="rId2"/>
              </a:rPr>
              <a:t> differences from NHTSA 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https://crashstats.nhtsa.dot.gov/Api/Public/ViewPublication/813115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https://crashstats.nhtsa.dot.gov/Api/Public/Publication/813120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Links to Analysis by NHTSA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the creators of the FARS</a:t>
            </a:r>
          </a:p>
        </p:txBody>
      </p:sp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C7E-22E8-E643-AEFF-FD88DD2D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repo hosted on GitHub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https://github.com/hypothetical-lemon/COMP4441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6055</TotalTime>
  <Words>304</Words>
  <Application>Microsoft Office PowerPoint</Application>
  <PresentationFormat>Widescreen</PresentationFormat>
  <Paragraphs>40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Futura Md BT</vt:lpstr>
      <vt:lpstr>Office Theme</vt:lpstr>
      <vt:lpstr>Car Wreck Fatalities in the United States 2019-2020</vt:lpstr>
      <vt:lpstr>React in chat if you think the rate when up or down</vt:lpstr>
      <vt:lpstr>Looking at the data from FARS</vt:lpstr>
      <vt:lpstr>Looking at the data from FARS</vt:lpstr>
      <vt:lpstr>Swap to R code </vt:lpstr>
      <vt:lpstr>Regression Method </vt:lpstr>
      <vt:lpstr>Wrap up &amp; Conculision Statement</vt:lpstr>
      <vt:lpstr>Extra Links to Analysis by NHTSA</vt:lpstr>
      <vt:lpstr>GitHub Link</vt:lpstr>
      <vt:lpstr>Comments &amp;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Heather Lemon</cp:lastModifiedBy>
  <cp:revision>107</cp:revision>
  <dcterms:created xsi:type="dcterms:W3CDTF">2018-10-30T16:41:44Z</dcterms:created>
  <dcterms:modified xsi:type="dcterms:W3CDTF">2022-05-18T21:59:44Z</dcterms:modified>
</cp:coreProperties>
</file>