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7619"/>
  </p:normalViewPr>
  <p:slideViewPr>
    <p:cSldViewPr snapToGrid="0" snapToObjects="1">
      <p:cViewPr varScale="1">
        <p:scale>
          <a:sx n="100" d="100"/>
          <a:sy n="10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add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Katie Chen &amp; Heather Lemon</a:t>
            </a:r>
          </a:p>
          <a:p>
            <a:r>
              <a:rPr lang="en-US" dirty="0"/>
              <a:t>COMP 4441 </a:t>
            </a:r>
          </a:p>
          <a:p>
            <a:r>
              <a:rPr lang="en-US" dirty="0"/>
              <a:t>2022/05/05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43EEA-6C9E-D640-AC6F-0839D574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A5C2-AC63-1D4D-BDFB-532AE38A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502-26B8-2141-A3C9-CD6BEAF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F824-67F2-6C4A-87DA-D380333B3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3040-D840-FC42-B798-7B8DCCFEDC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CD2B-9887-0A4F-A947-A39F3A46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4E65-9272-6945-9928-8DDC1F3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A5DB-DC22-ED42-B003-05BA467F9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8BDF-434B-D04A-A5FB-01B444B70BD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DC9-DF5E-684F-9782-683715C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76B9-451E-DD4E-A877-EE2037B4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3075-588E-CA4B-B042-666A4A1193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BEA6-6A0D-C64A-BD71-FFD27AA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4792-5F0E-BB41-B416-AD3074421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9A4C-FCFA-754C-9375-C8E7F863AB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890-3088-F24A-A107-A571308B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4E8E-B52F-3D4F-8CF2-F046E7B14AF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E2C9-3368-C84F-8395-DE14830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3A30-63C0-3849-96CD-D1F80405583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9169-4C3E-4A48-8916-798010E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4625-9C60-7C41-B88A-6C1F51A0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CC4B-1D22-0141-B9B9-D29673A3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01B3-85CD-2B49-99F4-45B5074A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FB03-CC8A-814D-8761-9017403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1864-CAAF-2A47-B7A1-3AD1ADEC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FA61C-A3A5-6C49-8B97-554C0781B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5072-5513-8F40-964F-46180A8522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1833-26BF-DD42-B0D6-1248ED05A25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12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Futura Md BT</vt:lpstr>
      <vt:lpstr>Office Theme</vt:lpstr>
      <vt:lpstr>TODO add a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Heather Lemon</cp:lastModifiedBy>
  <cp:revision>84</cp:revision>
  <dcterms:created xsi:type="dcterms:W3CDTF">2018-10-30T16:41:44Z</dcterms:created>
  <dcterms:modified xsi:type="dcterms:W3CDTF">2022-05-08T22:25:54Z</dcterms:modified>
</cp:coreProperties>
</file>