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74" r:id="rId5"/>
    <p:sldId id="275" r:id="rId6"/>
    <p:sldId id="263" r:id="rId7"/>
    <p:sldId id="264" r:id="rId8"/>
    <p:sldId id="276" r:id="rId9"/>
    <p:sldId id="277" r:id="rId10"/>
    <p:sldId id="278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E96F-914A-C10F-41C7-3A1EEB934DE8}" v="49" dt="2022-05-20T15:51:00.434"/>
    <p1510:client id="{4185DB0D-2482-9992-564F-EE7BB6DCF566}" v="66" dt="2022-05-19T00:09:41.508"/>
    <p1510:client id="{6D4C2852-4ADA-FEAF-B1D2-A1ECFB4383E0}" v="24" dt="2022-05-23T18:00:58.991"/>
    <p1510:client id="{83E2A639-66D5-0471-33A0-2B3F79497E27}" v="867" dt="2022-05-20T21:27:11.394"/>
    <p1510:client id="{DCBE023F-AD00-F467-D7C9-DE74CD2F3CB0}" v="77" dt="2022-05-19T22:33:25.410"/>
    <p1510:client id="{EC9D6446-71CC-E08C-7DAE-ED492BF8C033}" v="25" dt="2022-05-20T19:42:1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dataset from FARS is incredibly detailed, 32 different CSVs to pull data from, and it gave details like the weather, the VIN number, make, model,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 for FARS is both </a:t>
            </a:r>
            <a:r>
              <a:rPr lang="en-US" err="1"/>
              <a:t>acronymed</a:t>
            </a:r>
            <a:r>
              <a:rPr lang="en-US"/>
              <a:t> and codified so that a 7 means died at scene and you need to be able to translate the coded number into a better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results from R code </a:t>
            </a:r>
            <a:endParaRPr lang="en-US"/>
          </a:p>
          <a:p>
            <a:r>
              <a:rPr lang="en-US" dirty="0">
                <a:cs typeface="Calibri"/>
              </a:rPr>
              <a:t>The number of over all car wrecks in general went down, but the </a:t>
            </a:r>
          </a:p>
          <a:p>
            <a:r>
              <a:rPr lang="en-US" dirty="0"/>
              <a:t>fatality rate went up from 2019-2020. </a:t>
            </a:r>
            <a:endParaRPr lang="en-US" dirty="0">
              <a:cs typeface="Calibri"/>
            </a:endParaRPr>
          </a:p>
          <a:p>
            <a:r>
              <a:rPr lang="en-US" dirty="0"/>
              <a:t>The results don’t show the pedestrian deaths cause by car wreck facilities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Assumptions: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Linearity</a:t>
            </a:r>
            <a:endParaRPr lang="en-US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Constant Variance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Independence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would be hesitant to say our analysis is correct since we didn't include the </a:t>
            </a:r>
            <a:r>
              <a:rPr lang="en-US" err="1"/>
              <a:t>pederstian</a:t>
            </a:r>
            <a:r>
              <a:rPr lang="en-US"/>
              <a:t> datasets at all. </a:t>
            </a:r>
          </a:p>
          <a:p>
            <a:r>
              <a:rPr lang="en-US"/>
              <a:t>We only looked at 4 datasets out of the 32 given.</a:t>
            </a:r>
          </a:p>
          <a:p>
            <a:r>
              <a:rPr lang="en-US"/>
              <a:t>I would say our analysis is inconclusive and more data points need to be looked at to give a better </a:t>
            </a:r>
          </a:p>
          <a:p>
            <a:r>
              <a:rPr lang="en-US" err="1"/>
              <a:t>accurracy</a:t>
            </a:r>
            <a:r>
              <a:rPr lang="en-US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Publication/813120" TargetMode="External"/><Relationship Id="rId2" Type="http://schemas.openxmlformats.org/officeDocument/2006/relationships/hyperlink" Target="https://crashstats.nhtsa.dot.gov/Api/Public/ViewPublication/813115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nhtsa.gov/file-downloads?p=nhtsa/downloads/FAR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othetical-lemon/COMP4441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tracking.com/data/national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Road Incidents, Car Wreck Fatalities &amp; Covid in the United States 2019-2020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Katie Chen &amp;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Heather</a:t>
            </a:r>
            <a:r>
              <a:rPr lang="en-US"/>
              <a:t> Lemon</a:t>
            </a:r>
          </a:p>
          <a:p>
            <a:r>
              <a:rPr lang="en-US"/>
              <a:t>COMP 4441 </a:t>
            </a:r>
          </a:p>
          <a:p>
            <a:r>
              <a:rPr lang="en-US"/>
              <a:t>2022/05/18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CC0FC6-9F2B-D7A7-C45E-E4EE3210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Futura Md BT"/>
              </a:rPr>
              <a:t>Results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B9FDFA9-7F30-F7F5-DBD7-2B724264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4" y="2883879"/>
            <a:ext cx="5874543" cy="2245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C850B-0F2C-D35B-8BD0-A346975EADC1}"/>
              </a:ext>
            </a:extLst>
          </p:cNvPr>
          <p:cNvSpPr txBox="1"/>
          <p:nvPr/>
        </p:nvSpPr>
        <p:spPr>
          <a:xfrm>
            <a:off x="711994" y="1890713"/>
            <a:ext cx="58745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Based on the following coefficients, we conclude that the Covid-19 pandemic had little to no effect on the number of road incidents reported by FARS in 2020.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03CAC7EE-3E03-5266-B780-80646222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06" y="2069235"/>
            <a:ext cx="4648199" cy="3806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7C982F-98F1-1B34-FA4C-048B49EFB44B}"/>
              </a:ext>
            </a:extLst>
          </p:cNvPr>
          <p:cNvSpPr txBox="1"/>
          <p:nvPr/>
        </p:nvSpPr>
        <p:spPr>
          <a:xfrm>
            <a:off x="711993" y="5260181"/>
            <a:ext cx="58745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Using our best fit model, we calculate the value of R^2. The image on the right shows that our model explains about 94% of the variation in our data set.</a:t>
            </a:r>
          </a:p>
        </p:txBody>
      </p:sp>
    </p:spTree>
    <p:extLst>
      <p:ext uri="{BB962C8B-B14F-4D97-AF65-F5344CB8AC3E}">
        <p14:creationId xmlns:p14="http://schemas.microsoft.com/office/powerpoint/2010/main" val="408079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Md BT"/>
              </a:rPr>
              <a:t>Wrap up &amp; Conclusion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accuracy could be improved if we looked at the other 30 different csv included in the FARS dataset. </a:t>
            </a:r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35954" y="2070938"/>
            <a:ext cx="6452329" cy="40796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hlinkClick r:id="rId2"/>
              </a:rPr>
              <a:t>*shows fatilities differences from NHTSA* </a:t>
            </a:r>
            <a:endParaRPr lang="en-US"/>
          </a:p>
          <a:p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https://crashstats.nhtsa.dot.gov/Api/Public/ViewPublication/813115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https://crashstats.nhtsa.dot.gov/Api/Public/Publication/813120</a:t>
            </a:r>
            <a:r>
              <a:rPr lang="en-US"/>
              <a:t> </a:t>
            </a:r>
          </a:p>
          <a:p>
            <a:r>
              <a:rPr lang="en-US"/>
              <a:t>#dataset download</a:t>
            </a:r>
          </a:p>
          <a:p>
            <a:r>
              <a:rPr lang="en-US">
                <a:hlinkClick r:id="rId4"/>
              </a:rPr>
              <a:t>https://www.nhtsa.gov/file-downloads?p=nhtsa/downloads/FARS/</a:t>
            </a:r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 Links to Analysis by NHTSA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the creators of the FARS</a:t>
            </a:r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729" y="2175713"/>
            <a:ext cx="5131529" cy="4079696"/>
          </a:xfrm>
        </p:spPr>
        <p:txBody>
          <a:bodyPr/>
          <a:lstStyle/>
          <a:p>
            <a:r>
              <a:rPr lang="en-US"/>
              <a:t>Public repo hosted on GitHub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https://github.com/hypothetical-lemon/COMP4441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&amp; Questions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70150" y="2070938"/>
            <a:ext cx="6452329" cy="4079696"/>
          </a:xfrm>
        </p:spPr>
        <p:txBody>
          <a:bodyPr/>
          <a:lstStyle/>
          <a:p>
            <a:r>
              <a:rPr lang="en-US"/>
              <a:t>Thank You! </a:t>
            </a:r>
          </a:p>
          <a:p>
            <a:endParaRPr lang="en-US"/>
          </a:p>
          <a:p>
            <a:r>
              <a:rPr lang="en-US"/>
              <a:t>Katie Chen &amp; Heather Lemon </a:t>
            </a:r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0C604-D989-43A1-ABAE-751431A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>
                <a:latin typeface="+mj-lt"/>
              </a:rPr>
              <a:t>React in </a:t>
            </a:r>
            <a:r>
              <a:rPr lang="en-US" b="0">
                <a:latin typeface="+mn-lt"/>
              </a:rPr>
              <a:t>chat</a:t>
            </a:r>
            <a:r>
              <a:rPr lang="en-US" b="0">
                <a:latin typeface="+mj-lt"/>
              </a:rPr>
              <a:t> if you think the rate when up or 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69DF1-9CE7-498E-83E5-96F593DA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latin typeface="+mn-lt"/>
              </a:rPr>
              <a:t>Do you think the car wreck fatality rate went up or down from 2019-2020? </a:t>
            </a:r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Looking at the data from FARS</a:t>
            </a: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C6F405EF-3A41-4E4E-B489-95740724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4" y="1868129"/>
            <a:ext cx="11524650" cy="261538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369487-83E3-41CA-A2AD-E81113E8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4662409"/>
            <a:ext cx="919290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86E2-6B96-49E8-9D0A-E89264F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Looking at the data from FARS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0825F6E-7FC1-4810-A78B-995ABF6D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99" y="1971740"/>
            <a:ext cx="6753801" cy="4624716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C2BB22-7FA0-4A13-9305-59A6FC5A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6" y="2521640"/>
            <a:ext cx="6225954" cy="31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B40A-78DC-4937-A2B3-E9801975A4B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19250" y="2070938"/>
            <a:ext cx="8496299" cy="40796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FARS – 32 csv’s out of those we used 2 per year </a:t>
            </a:r>
          </a:p>
          <a:p>
            <a:r>
              <a:rPr lang="en-US"/>
              <a:t>COVID – 1 csv </a:t>
            </a:r>
          </a:p>
          <a:p>
            <a:endParaRPr lang="en-US"/>
          </a:p>
          <a:p>
            <a:r>
              <a:rPr lang="en-US"/>
              <a:t>The datasets were incredibly clean</a:t>
            </a:r>
          </a:p>
          <a:p>
            <a:endParaRPr lang="en-US"/>
          </a:p>
          <a:p>
            <a:r>
              <a:rPr lang="en-US"/>
              <a:t>The only caveat is translating the acronyms and codifying/translating the numbers to a human readable context  </a:t>
            </a:r>
          </a:p>
          <a:p>
            <a:r>
              <a:rPr lang="en-US"/>
              <a:t>Extra Link to Covid dataset: </a:t>
            </a:r>
          </a:p>
          <a:p>
            <a:r>
              <a:rPr lang="en-US">
                <a:hlinkClick r:id="rId2"/>
              </a:rPr>
              <a:t>https://covidtracking.com/data/national</a:t>
            </a:r>
            <a:r>
              <a:rPr lang="en-US"/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18669-FEFF-4692-B0D3-74819FEB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225548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Swap to R code </a:t>
            </a:r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409" y="4509338"/>
            <a:ext cx="7280021" cy="22610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pPr algn="ctr"/>
            <a:endParaRPr lang="en-US" dirty="0"/>
          </a:p>
          <a:p>
            <a:endParaRPr lang="en-US"/>
          </a:p>
          <a:p>
            <a:pPr algn="ctr"/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Futura Md BT"/>
              </a:rPr>
              <a:t>Ridge Regression Method </a:t>
            </a:r>
            <a:endParaRPr lang="en-US"/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548223-503A-50C3-E0CE-FBEA6416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1717909"/>
            <a:ext cx="11328400" cy="39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A1911-10CB-5259-E16A-6525ED2B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29" y="380842"/>
            <a:ext cx="11210925" cy="533558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latin typeface="Futura Md BT"/>
              </a:rPr>
              <a:t>Was the covid-19 pandemic a factor in determining road incidents in 2020?</a:t>
            </a:r>
            <a:endParaRPr lang="en-US" sz="280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08BD2C1-C2A8-CC6A-EFD9-5DF788955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" b="1761"/>
          <a:stretch/>
        </p:blipFill>
        <p:spPr>
          <a:xfrm>
            <a:off x="1223962" y="1785120"/>
            <a:ext cx="10184620" cy="48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62000-7D60-9FED-5FAA-BF69A86D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Futura Md BT"/>
              </a:rPr>
              <a:t>Fitting the Model</a:t>
            </a:r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BB7B3DD-A7F4-67B8-F170-3FFD2974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1913316"/>
            <a:ext cx="5922168" cy="413864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7F3384C-F351-84B3-9085-5B6B17F5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43" y="1910550"/>
            <a:ext cx="5541169" cy="41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5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Road Incidents, Car Wreck Fatalities &amp; Covid in the United States 2019-2020</vt:lpstr>
      <vt:lpstr>React in chat if you think the rate when up or down</vt:lpstr>
      <vt:lpstr>Looking at the data from FARS</vt:lpstr>
      <vt:lpstr>Looking at the data from FARS</vt:lpstr>
      <vt:lpstr>Dataset </vt:lpstr>
      <vt:lpstr>Swap to R code </vt:lpstr>
      <vt:lpstr>Ridge Regression Method </vt:lpstr>
      <vt:lpstr>Was the covid-19 pandemic a factor in determining road incidents in 2020?</vt:lpstr>
      <vt:lpstr>Fitting the Model</vt:lpstr>
      <vt:lpstr>Results</vt:lpstr>
      <vt:lpstr>Wrap up &amp; Conclusion Statement</vt:lpstr>
      <vt:lpstr>Extra Links to Analysis by NHTSA</vt:lpstr>
      <vt:lpstr>GitHub Link</vt:lpstr>
      <vt:lpstr>Comments &amp;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revision>23</cp:revision>
  <dcterms:created xsi:type="dcterms:W3CDTF">2018-10-30T16:41:44Z</dcterms:created>
  <dcterms:modified xsi:type="dcterms:W3CDTF">2022-05-23T18:02:47Z</dcterms:modified>
</cp:coreProperties>
</file>