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52D"/>
    <a:srgbClr val="000000"/>
    <a:srgbClr val="A09469"/>
    <a:srgbClr val="6D1226"/>
    <a:srgbClr val="00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/>
    <p:restoredTop sz="87619"/>
  </p:normalViewPr>
  <p:slideViewPr>
    <p:cSldViewPr snapToGrid="0" snapToObjects="1">
      <p:cViewPr varScale="1">
        <p:scale>
          <a:sx n="111" d="100"/>
          <a:sy n="111" d="100"/>
        </p:scale>
        <p:origin x="10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C1D7-0031-1541-AA63-7FAEC1216BBD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0A4-E417-1544-8D83-51C2B4F7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C37B5-7AC4-F44D-A217-0871F4896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33D963-15D9-4543-A581-389B05FF6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5154A-9044-DF4B-B8FF-1C5D302E3ED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00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16581-7862-284C-963A-CF2F4F4A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3913A-74E9-7F4A-921F-3E1C939042CC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0C581C-A8E3-8A44-BECC-20F4ABC1FC9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4353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515600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7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34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4B94B8-50CE-5748-A280-92E0EB948C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23000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53000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0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BC174-C5E7-B143-BBA6-585D85F42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62C598-84C1-1A42-BBA8-D969BE51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DDF048-556E-C743-A4C4-D61CAC27E26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5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4ED9AA-29C2-4142-901F-E88930808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12B43-F6FC-494D-B237-4FF0DFAE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EBC00-305F-E14C-BF15-289C865726E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8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F54AC58-42CE-A24D-BF72-E39076936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45F5F9-5630-7147-86BE-87D7CC9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F28ED9-5B5B-8F48-B563-B45CB0B5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ECBBCF2-D47A-45FA-87CE-02D51A341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3"/>
          <a:stretch/>
        </p:blipFill>
        <p:spPr>
          <a:xfrm flipH="1">
            <a:off x="0" y="0"/>
            <a:ext cx="353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DA22979-1A8E-6349-AF08-C3C474E47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2D1F7-DEEE-476A-92F4-3B1DA7E9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9" r="1"/>
          <a:stretch/>
        </p:blipFill>
        <p:spPr>
          <a:xfrm flipH="1">
            <a:off x="-2" y="0"/>
            <a:ext cx="3536831" cy="684038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BFE968-7A96-4E6C-AAC8-36DA7023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BACF67-CC26-46A2-9344-3C1E550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DD806C-4495-1046-8B36-F6FEC0A88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947F-6037-4CD1-AE36-4D456D8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7" t="6176"/>
          <a:stretch/>
        </p:blipFill>
        <p:spPr>
          <a:xfrm flipH="1">
            <a:off x="-10574" y="-11602"/>
            <a:ext cx="3547404" cy="68784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AEF51A-9282-4815-A9AF-1E06355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9D134A-989C-4E37-BE4A-09ED2CF7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2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E13AE3-3346-F543-8AFF-3AA1BC327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8770AA-7D93-5B41-A6EE-713E506C47C4}"/>
              </a:ext>
            </a:extLst>
          </p:cNvPr>
          <p:cNvCxnSpPr/>
          <p:nvPr userDrawn="1"/>
        </p:nvCxnSpPr>
        <p:spPr>
          <a:xfrm>
            <a:off x="711929" y="914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F0B8C-9687-8F41-A302-0149477B4AE6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E6E6CA-A5F2-7549-8D34-C58A164F760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203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1C1BE7-90C6-9448-BD0B-1F67AC4A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3B5A0-4B52-064F-9674-BD1D2C143C5F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8810AE-29EC-4746-B893-0EC3F6D781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9276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6B18E-B6AF-BD45-A0DB-B19AA21B2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C5295-1258-A048-BB61-14921DC5C547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2D8E8B-9995-0C49-8F7B-ABD63E7FFE6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692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6181-A5EB-3540-AB14-99CF88D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11E9-2DCA-F24F-BD08-CFE2B5B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9FA1-7218-D845-861A-97DC4AAB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65C-165C-764D-B490-A5796C92088F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F2A5-43F3-6441-A712-F46CC85A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7481-3A1D-994D-92B3-85C66138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50B0-441B-AA41-BD39-84588953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2" r:id="rId3"/>
    <p:sldLayoutId id="2147483649" r:id="rId4"/>
    <p:sldLayoutId id="2147483650" r:id="rId5"/>
    <p:sldLayoutId id="2147483660" r:id="rId6"/>
    <p:sldLayoutId id="2147483651" r:id="rId7"/>
    <p:sldLayoutId id="2147483671" r:id="rId8"/>
    <p:sldLayoutId id="2147483672" r:id="rId9"/>
    <p:sldLayoutId id="2147483673" r:id="rId10"/>
    <p:sldLayoutId id="2147483664" r:id="rId11"/>
    <p:sldLayoutId id="2147483670" r:id="rId12"/>
    <p:sldLayoutId id="2147483666" r:id="rId13"/>
    <p:sldLayoutId id="2147483667" r:id="rId14"/>
    <p:sldLayoutId id="2147483663" r:id="rId15"/>
    <p:sldLayoutId id="2147483665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BB0E-297E-A346-99DB-C040D260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C8AE-CDBF-774B-86E4-4DB613EF21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043EEA-6C9E-D640-AC6F-0839D5742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5EA6C-7F0D-844B-A2FB-53C8999EA36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34FDC-870F-1F44-9337-AB3170DC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165E9-BB8A-7543-BED8-E080F7DA71D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7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8D95-52D6-3241-A734-32083BD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C238-DDC8-1448-908F-6FD33432D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9C7E-22E8-E643-AEFF-FD88DD2D9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722E-133A-C14E-B940-93B32C18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A5C2-AC63-1D4D-BDFB-532AE38AB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B651B-D999-344A-B24B-EB2EE32D3AD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1502-26B8-2141-A3C9-CD6BEAF6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F824-67F2-6C4A-87DA-D380333B3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B3040-D840-FC42-B798-7B8DCCFEDCA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C0BE-0683-B140-97D0-062BB48C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ACD2B-9887-0A4F-A947-A39F3A46A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4E65-9272-6945-9928-8DDC1F3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DA5DB-DC22-ED42-B003-05BA467F9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08BDF-434B-D04A-A5FB-01B444B70BD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2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0DC9-DF5E-684F-9782-683715C8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876B9-451E-DD4E-A877-EE2037B4C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63075-588E-CA4B-B042-666A4A1193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5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BEA6-6A0D-C64A-BD71-FFD27AA5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E4792-5F0E-BB41-B416-AD3074421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A9A4C-FCFA-754C-9375-C8E7F863AB6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4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9890-3088-F24A-A107-A571308B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A4E8E-B52F-3D4F-8CF2-F046E7B14AF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0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E2C9-3368-C84F-8395-DE14830C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C3A30-63C0-3849-96CD-D1F80405583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9169-4C3E-4A48-8916-798010E1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4625-9C60-7C41-B88A-6C1F51A0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1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CC4B-1D22-0141-B9B9-D29673A3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01B3-85CD-2B49-99F4-45B5074A2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FB03-CC8A-814D-8761-9017403C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1864-CAAF-2A47-B7A1-3AD1ADECB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CFA61C-A3A5-6C49-8B97-554C0781B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75072-5513-8F40-964F-46180A85226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C31181-9F71-124A-A616-B522789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61833-26BF-DD42-B0D6-1248ED05A25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2C08C-C650-D141-8F4D-5C9B8A4C6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A8389-6204-3047-A5FD-FED5150648E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885857-55A3-B84A-9645-0D6CA4FA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E9434-BDE7-5744-9B9E-91861EB439A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 Daniels">
      <a:dk1>
        <a:srgbClr val="58595B"/>
      </a:dk1>
      <a:lt1>
        <a:sysClr val="window" lastClr="FFFFFF"/>
      </a:lt1>
      <a:dk2>
        <a:srgbClr val="000000"/>
      </a:dk2>
      <a:lt2>
        <a:srgbClr val="CCCCCC"/>
      </a:lt2>
      <a:accent1>
        <a:srgbClr val="8B2332"/>
      </a:accent1>
      <a:accent2>
        <a:srgbClr val="B5A574"/>
      </a:accent2>
      <a:accent3>
        <a:srgbClr val="03687F"/>
      </a:accent3>
      <a:accent4>
        <a:srgbClr val="DF5E1F"/>
      </a:accent4>
      <a:accent5>
        <a:srgbClr val="214186"/>
      </a:accent5>
      <a:accent6>
        <a:srgbClr val="058753"/>
      </a:accent6>
      <a:hlink>
        <a:srgbClr val="88220E"/>
      </a:hlink>
      <a:folHlink>
        <a:srgbClr val="B5A5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5932</TotalTime>
  <Words>0</Words>
  <Application>Microsoft Macintosh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Futura Md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Hanssler</dc:creator>
  <cp:lastModifiedBy>Kate Stadelman</cp:lastModifiedBy>
  <cp:revision>81</cp:revision>
  <dcterms:created xsi:type="dcterms:W3CDTF">2018-10-30T16:41:44Z</dcterms:created>
  <dcterms:modified xsi:type="dcterms:W3CDTF">2021-08-07T20:11:00Z</dcterms:modified>
</cp:coreProperties>
</file>