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7" r:id="rId6"/>
    <p:sldId id="258" r:id="rId7"/>
    <p:sldId id="259" r:id="rId8"/>
    <p:sldId id="270" r:id="rId9"/>
    <p:sldId id="260" r:id="rId10"/>
    <p:sldId id="268" r:id="rId11"/>
    <p:sldId id="269" r:id="rId12"/>
    <p:sldId id="266" r:id="rId13"/>
    <p:sldId id="261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51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前阵子有个朋友问我一个 Python 相关的问题，然后我把解决方案简单用代码写了一下发给他，结果他说跑不起来，我就很纳闷，确认了下他说 Python 库也都装了，但是运行的时候还是会报库找不到。果不其然，经过一段时间沟通发现，它的机器上装了两个 Python 环境，装 Python 库的时候是用的 pip 安装的，它对应了一个 Python 环境，但是运行的时候却是用的使用的 python3 命令却是对应另外一个 Python 环境，理所当然就跑不通了。这个问题其实挺常见的，有时候跟对方说检查下 Python 环境路径什么的，但是对方有时候并不知道怎么做，或者直接得再告诉他用 python3 -m pip install ... 命令来装包。另外我还有个需求是，我写了一些代码，想直接把运行结果和代码发给别人看，一种方法可以直接借助于 GitHub，代码放上去，然后让对方 Clone 下来再运行。对方也得配置下相关的环境才能正确跑起来。另一种方法则是打包 Docker 镜像，但是这也得额外花一些时间。有没有更好的方案解决这个问题呢？</a:t>
            </a:r>
            <a:endParaRPr lang="zh-CN" altLang="en-US"/>
          </a:p>
          <a:p>
            <a:r>
              <a:rPr lang="zh-CN" altLang="en-US"/>
              <a:t>分享给别人一段代码，回复说跑不起来</a:t>
            </a:r>
            <a:endParaRPr lang="zh-CN" altLang="en-US"/>
          </a:p>
          <a:p>
            <a:r>
              <a:rPr lang="zh-CN" altLang="en-US"/>
              <a:t>别人分享了一段代码，跑不起来？</a:t>
            </a:r>
            <a:endParaRPr lang="zh-CN" altLang="en-US"/>
          </a:p>
          <a:p>
            <a:r>
              <a:rPr lang="zh-CN" altLang="en-US"/>
              <a:t>不会一个死循环 </a:t>
            </a:r>
            <a:r>
              <a:rPr lang="en-US" altLang="zh-CN"/>
              <a:t>CPU 100%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前阵子有个朋友问我一个 Python 相关的问题，然后我把解决方案简单用代码写了一下发给他，结果他说跑不起来，我就很纳闷，确认了下他说 Python 库也都装了，但是运行的时候还是会报库找不到。果不其然，经过一段时间沟通发现，它的机器上装了两个 Python 环境，装 Python 库的时候是用的 pip 安装的，它对应了一个 Python 环境，但是运行的时候却是用的使用的 python3 命令却是对应另外一个 Python 环境，理所当然就跑不通了。这个问题其实挺常见的，有时候跟对方说检查下 Python 环境路径什么的，但是对方有时候并不知道怎么做，或者直接得再告诉他用 python3 -m pip install ... 命令来装包。另外我还有个需求是，我写了一些代码，想直接把运行结果和代码发给别人看，一种方法可以直接借助于 GitHub，代码放上去，然后让对方 Clone 下来再运行。对方也得配置下相关的环境才能正确跑起来。另一种方法则是打包 Docker 镜像，但是这也得额外花一些时间。有没有更好的方案解决这个问题呢？</a:t>
            </a:r>
            <a:endParaRPr lang="zh-CN" altLang="en-US"/>
          </a:p>
          <a:p>
            <a:r>
              <a:rPr lang="zh-CN" altLang="en-US"/>
              <a:t>分享给别人一段代码，回复说跑不起来</a:t>
            </a:r>
            <a:endParaRPr lang="zh-CN" altLang="en-US"/>
          </a:p>
          <a:p>
            <a:r>
              <a:rPr lang="zh-CN" altLang="en-US"/>
              <a:t>别人分享了一段代码，跑不起来？</a:t>
            </a:r>
            <a:endParaRPr lang="zh-CN" altLang="en-US"/>
          </a:p>
          <a:p>
            <a:r>
              <a:rPr lang="zh-CN" altLang="en-US"/>
              <a:t>不会一个死循环 </a:t>
            </a:r>
            <a:r>
              <a:rPr lang="en-US" altLang="zh-CN"/>
              <a:t>CPU 100%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E8B0-DCFC-4B63-8E0A-121F79667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1D9A-FB79-413A-89F5-4F9BD2FD81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coding.net/" TargetMode="External"/><Relationship Id="rId4" Type="http://schemas.openxmlformats.org/officeDocument/2006/relationships/hyperlink" Target="https://aws.amazon.com/cn/cloud9/?origin=c9io" TargetMode="External"/><Relationship Id="rId3" Type="http://schemas.openxmlformats.org/officeDocument/2006/relationships/hyperlink" Target="https://www.gitpod.io/" TargetMode="External"/><Relationship Id="rId2" Type="http://schemas.openxmlformats.org/officeDocument/2006/relationships/hyperlink" Target="https://theia-ide.org/" TargetMode="External"/><Relationship Id="rId1" Type="http://schemas.openxmlformats.org/officeDocument/2006/relationships/hyperlink" Target="https://www.huaweicloud.com/product/cloudid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replit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开发者体验</a:t>
            </a:r>
            <a:br>
              <a:rPr lang="zh-CN" altLang="en-US" dirty="0"/>
            </a:br>
            <a:r>
              <a:rPr lang="zh-CN" altLang="en-US" dirty="0"/>
              <a:t>——</a:t>
            </a:r>
            <a:r>
              <a:rPr lang="en-US" altLang="zh-CN" dirty="0"/>
              <a:t>Cloud IDE Platform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Team FuXiangyu</a:t>
            </a:r>
            <a:endParaRPr lang="en-US" altLang="zh-CN" dirty="0"/>
          </a:p>
          <a:p>
            <a:r>
              <a:rPr lang="en-US" altLang="zh-CN" dirty="0"/>
              <a:t>2021-04-26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服务架构</a:t>
            </a:r>
            <a:endParaRPr lang="zh-CN" altLang="en-US" dirty="0"/>
          </a:p>
        </p:txBody>
      </p:sp>
      <p:pic>
        <p:nvPicPr>
          <p:cNvPr id="5" name="图片 4" descr="未命名文件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02310"/>
            <a:ext cx="6194425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660"/>
            <a:ext cx="10515600" cy="1325563"/>
          </a:xfrm>
        </p:spPr>
        <p:txBody>
          <a:bodyPr/>
          <a:lstStyle/>
          <a:p>
            <a:r>
              <a:rPr lang="zh-CN" altLang="en-US" dirty="0"/>
              <a:t>技术选型与具体实现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91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前端采用Vue.js框架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Web代码编辑器采用Monaco Editor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Code Live Share 功能使用WebSocket</a:t>
            </a:r>
            <a:r>
              <a:rPr lang="zh-CN" altLang="en-US" dirty="0"/>
              <a:t>实现。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660"/>
            <a:ext cx="10515600" cy="1325563"/>
          </a:xfrm>
        </p:spPr>
        <p:txBody>
          <a:bodyPr/>
          <a:lstStyle/>
          <a:p>
            <a:r>
              <a:rPr lang="zh-CN" altLang="en-US" dirty="0"/>
              <a:t>技术选型与具体实现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91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后台和</a:t>
            </a:r>
            <a:r>
              <a:rPr lang="en-US" altLang="zh-CN" dirty="0"/>
              <a:t>Live Share</a:t>
            </a:r>
            <a:r>
              <a:rPr lang="zh-CN" altLang="en-US" dirty="0"/>
              <a:t>服务使用了</a:t>
            </a:r>
            <a:r>
              <a:rPr lang="en-US" altLang="zh-CN" dirty="0"/>
              <a:t>Django Web</a:t>
            </a:r>
            <a:r>
              <a:rPr lang="zh-CN" altLang="en-US" dirty="0"/>
              <a:t>框架。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PostgreSQL</a:t>
            </a:r>
            <a:r>
              <a:rPr lang="zh-CN" altLang="en-US" dirty="0"/>
              <a:t>和</a:t>
            </a:r>
            <a:r>
              <a:rPr lang="en-US" altLang="zh-CN" dirty="0"/>
              <a:t>Redis</a:t>
            </a:r>
            <a:r>
              <a:rPr lang="zh-CN" altLang="en-US" dirty="0"/>
              <a:t>存储数据。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沙箱使用</a:t>
            </a:r>
            <a:r>
              <a:rPr lang="en-US" altLang="zh-CN" dirty="0"/>
              <a:t>Docker</a:t>
            </a:r>
            <a:r>
              <a:rPr lang="zh-CN" altLang="en-US" dirty="0"/>
              <a:t>容器和</a:t>
            </a:r>
            <a:r>
              <a:rPr lang="en-US" altLang="zh-CN" dirty="0"/>
              <a:t>Linux libseccomp</a:t>
            </a:r>
            <a:r>
              <a:rPr lang="zh-CN" altLang="en-US" dirty="0"/>
              <a:t>库的安全策略。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对沙箱进行了</a:t>
            </a:r>
            <a:r>
              <a:rPr lang="en-US" altLang="zh-CN" dirty="0"/>
              <a:t>Web</a:t>
            </a:r>
            <a:r>
              <a:rPr lang="zh-CN" altLang="en-US" dirty="0"/>
              <a:t>封装。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Nginx、UWSGI</a:t>
            </a:r>
            <a:r>
              <a:rPr lang="zh-CN" altLang="en-US" dirty="0"/>
              <a:t>部署。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660"/>
            <a:ext cx="10515600" cy="1325563"/>
          </a:xfrm>
        </p:spPr>
        <p:txBody>
          <a:bodyPr/>
          <a:lstStyle/>
          <a:p>
            <a:r>
              <a:rPr lang="zh-CN" altLang="en-US" dirty="0"/>
              <a:t>主要创新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91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将云文档提倡的即开即用、团队协作的理念应用到代码编辑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利用现有的成熟的容器虚拟化技术快速唤起编译运行环境。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399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115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altLang="zh-CN" sz="115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Cloud IDE?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dirty="0"/>
              <a:t>A </a:t>
            </a:r>
            <a:r>
              <a:rPr lang="en-US" altLang="zh-CN" dirty="0"/>
              <a:t>C</a:t>
            </a:r>
            <a:r>
              <a:rPr lang="zh-CN" altLang="en-US" dirty="0"/>
              <a:t>loud IDE is a web-based integrated development platform (IDE). An IDE is a programming environment that has been packaged as an application, typically consisting of a code editor, a compiler, a debugger, and a graphical user interface (GUI) builder.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为什么要有</a:t>
            </a:r>
            <a:r>
              <a:rPr lang="en-US" altLang="zh-CN" dirty="0"/>
              <a:t>Cloud IDE?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配环境苦手？Team Mate之间的环境不一致？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想要随时随地在任何终端设备上编写代码？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想要确保安全？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想要更高效的团队协作？并发编辑？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为什么要有</a:t>
            </a:r>
            <a:r>
              <a:rPr lang="en-US" altLang="zh-CN" dirty="0"/>
              <a:t>Cloud IDE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解决环境不一致的问题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解决环境不能“分享”的问题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不限终端设备，本地环境，打开浏览器即可编写代码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在沙箱中编译运行，安全、简洁、低耦合。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相比传统的</a:t>
            </a:r>
            <a:r>
              <a:rPr lang="en-US" altLang="zh-CN" dirty="0"/>
              <a:t>IDE</a:t>
            </a:r>
            <a:r>
              <a:rPr lang="zh-CN" altLang="en-US" dirty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开箱即用，省去配环境的烦恼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环境隔离，一程序一沙箱，版本/依赖互不干扰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在线协作，一键分享代码给同伴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业界已有的产品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hlinkClick r:id="rId1" action="ppaction://hlinkfile"/>
              </a:rPr>
              <a:t>华为云</a:t>
            </a:r>
            <a:r>
              <a:rPr lang="en-US" altLang="zh-CN" dirty="0">
                <a:hlinkClick r:id="rId1" action="ppaction://hlinkfile"/>
              </a:rPr>
              <a:t>CloudIDE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hlinkClick r:id="rId2" action="ppaction://hlinkfile"/>
              </a:rPr>
              <a:t>Theia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Gitpod</a:t>
            </a:r>
            <a:endParaRPr lang="en-US" altLang="zh-CN" dirty="0">
              <a:hlinkClick r:id="rId3" action="ppaction://hlinkfile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AWS Cloud9</a:t>
            </a:r>
            <a:endParaRPr lang="en-US" altLang="zh-CN" dirty="0">
              <a:hlinkClick r:id="rId4" action="ppaction://hlinkfile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hlinkClick r:id="rId5" action="ppaction://hlinkfile"/>
              </a:rPr>
              <a:t>腾讯 </a:t>
            </a:r>
            <a:r>
              <a:rPr lang="en-US" altLang="zh-CN" dirty="0">
                <a:hlinkClick r:id="rId5" action="ppaction://hlinkfile"/>
              </a:rPr>
              <a:t>Coding Studio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业界已有的产品</a:t>
            </a:r>
            <a:endParaRPr lang="zh-CN" altLang="en-US" dirty="0"/>
          </a:p>
        </p:txBody>
      </p:sp>
      <p:pic>
        <p:nvPicPr>
          <p:cNvPr id="5" name="图片 4" descr="截屏2021-04-26 上午1.29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710565"/>
            <a:ext cx="10057765" cy="6026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608330" y="0"/>
            <a:ext cx="10515600" cy="1325563"/>
          </a:xfrm>
        </p:spPr>
        <p:txBody>
          <a:bodyPr/>
          <a:p>
            <a:r>
              <a:rPr lang="zh-CN" altLang="en-US"/>
              <a:t>我们打算模仿的产品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021715"/>
            <a:ext cx="10515600" cy="4351338"/>
          </a:xfrm>
        </p:spPr>
        <p:txBody>
          <a:bodyPr/>
          <a:p>
            <a:r>
              <a:rPr lang="en-US" altLang="zh-CN">
                <a:hlinkClick r:id="rId1" tooltip="" action="ppaction://hlinkfile"/>
              </a:rPr>
              <a:t>replit</a:t>
            </a:r>
            <a:endParaRPr lang="en-US" altLang="zh-CN">
              <a:hlinkClick r:id="rId1" tooltip="" action="ppaction://hlinkfile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图片 6" descr="截屏2021-04-26 上午1.27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251585"/>
            <a:ext cx="10057765" cy="6026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135255"/>
            <a:ext cx="10515600" cy="1325563"/>
          </a:xfrm>
        </p:spPr>
        <p:txBody>
          <a:bodyPr/>
          <a:p>
            <a:r>
              <a:rPr lang="zh-CN" altLang="en-US"/>
              <a:t>我们最终完成的产品</a:t>
            </a:r>
            <a:endParaRPr lang="zh-CN" altLang="en-US"/>
          </a:p>
        </p:txBody>
      </p:sp>
      <p:pic>
        <p:nvPicPr>
          <p:cNvPr id="6" name="图片 5" descr="截屏2021-04-26 上午1.34.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984885"/>
            <a:ext cx="10057765" cy="60267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文字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企业实习</vt:lpstr>
      <vt:lpstr>要点</vt:lpstr>
      <vt:lpstr>为什么要有Cloud IDE?</vt:lpstr>
      <vt:lpstr>能力培养</vt:lpstr>
      <vt:lpstr>企业观察</vt:lpstr>
      <vt:lpstr>业界已有的产品</vt:lpstr>
      <vt:lpstr>安全事项</vt:lpstr>
      <vt:lpstr>业界已有的产品</vt:lpstr>
      <vt:lpstr>业界已有的产品</vt:lpstr>
      <vt:lpstr>相比传统的IDE平台</vt:lpstr>
      <vt:lpstr>表格填写</vt:lpstr>
      <vt:lpstr>技术选型与具体实现</vt:lpstr>
      <vt:lpstr>技术选型与具体实现</vt:lpstr>
      <vt:lpstr>主要创新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企业实习</dc:title>
  <dc:creator>Cliff Lin</dc:creator>
  <cp:lastModifiedBy>hypotyposis</cp:lastModifiedBy>
  <cp:revision>19</cp:revision>
  <dcterms:created xsi:type="dcterms:W3CDTF">2021-04-26T02:03:43Z</dcterms:created>
  <dcterms:modified xsi:type="dcterms:W3CDTF">2021-04-26T02:03:43Z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