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0" r:id="rId9"/>
    <p:sldId id="269" r:id="rId10"/>
    <p:sldId id="268" r:id="rId11"/>
    <p:sldId id="270" r:id="rId12"/>
    <p:sldId id="261" r:id="rId13"/>
    <p:sldId id="263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0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9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1C2D-D8C3-4287-B601-7BA28934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CF43-F393-4446-9D34-4BDFD7370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33CC-886F-4187-ABA0-89673746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63C0-29D1-4751-B57F-1B27D828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794A-C0E2-4400-BAE6-7DC00B79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8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0F3-7A83-4A35-8358-4CA55901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BC643-44F6-473E-A348-7529349C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51B7-FF26-4C5C-B6D5-C6F6184E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2F00-A030-4F1B-99F8-50A19431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E518-D884-49F1-9EA1-60DACC74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785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63D12-6606-4892-8F69-708C239A1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F389F-EFE2-4B82-B39E-5FD318E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4704-EB36-40C0-B9CB-3DCF6AF7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C3F5-6238-4F4A-A8FB-28CC6828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61C6-FA6C-4F2B-B76E-A66DF13E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67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63A8-88F6-4A24-A171-DC709F8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6597-2095-444B-BD2B-FE6A76AB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5173-5861-44E5-A831-CF631B1E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539-665D-4733-9C0A-F43DFD0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4C15-367F-492E-86C3-44D05628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67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0F9D-C408-4E56-85F4-B50DC3BC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D82F-B02C-413C-849A-8BE2E342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1A26-BCAE-4CF2-8CB9-D1F871E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CA5E-0EF0-4A67-AB6A-3B21D40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5380-5DB5-4235-A40F-203AF39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236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0C8-EF2F-43A5-ADA9-88E9052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3F9-7D1A-4439-8189-A7238B87C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5A8B-65AC-49EE-AE65-14014EC7D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6804-E7C9-4D7F-A3E4-4189B1DC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6A35-B88E-4A3F-9691-9E09B3A0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084E2-ABA6-4255-9B88-2F8EC75E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13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DD41-A455-4A05-A623-C82CADC1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6B32-8A53-4E9E-B365-5E3859D4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0252-F111-4A97-AF32-06383C21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9DFA2-4CC7-459A-AD2E-D33C5513B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B820E-15AE-4D7A-961D-9D797FA46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56F21-ACDE-43D7-B21B-4BE70A34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7FA1-FE94-46C3-9904-0F561259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08F13-811C-4D55-8DBA-7A266D9D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96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65CF-C0F9-4739-8AC6-8B5AF970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D8564-6A7B-4F28-808A-F7C17D63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DC66C-2F7A-4D1D-BF0B-CE433CFD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68346-B7D9-4E17-8B94-F66FE45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62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50323-DB58-445C-B678-CC93468D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E85B8-1112-46F4-A18B-EB14E7BF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B03E-2351-4B86-ADC5-34B284C7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711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7D90-A0F9-4FA7-B9BA-3D6CBD0D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FD88-5868-4F57-8032-23FAF6BA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BEA6-B4A7-4AE5-8F37-49BA901C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6A6E-3DAA-4A4D-B8DC-90F19162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EB69-2C92-4595-B098-E2C73968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5F39-75FD-408C-A70D-ABC979F0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50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485-9721-45B2-B97C-C802026B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6E639-EEFB-44DA-B48D-662001245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88C5-FCBB-4754-BBE8-E9939F57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F6961-2ABE-4B73-AD20-BCE6E5EB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EA7EC-DD3E-45E9-BBA7-C631B63B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7EA40-837F-4EC5-A1AB-4E717E16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23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DBC11-6217-49E8-A37B-366ED79F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BE2-680D-4515-A491-54D58FC37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BD38-3169-4962-9241-38F090695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1854-37F7-4105-9CAE-18C129931BC2}" type="datetimeFigureOut">
              <a:rPr lang="en-NZ" smtClean="0"/>
              <a:t>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459D-0BE7-4A41-83C4-35BA7192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07E4-6D82-40D1-A855-3D7C6938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C1DA-5FD0-4450-8D91-480E19C2B7B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2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17666-3076-41BC-BCF5-6DEEAA0E1574}"/>
              </a:ext>
            </a:extLst>
          </p:cNvPr>
          <p:cNvSpPr txBox="1"/>
          <p:nvPr/>
        </p:nvSpPr>
        <p:spPr>
          <a:xfrm>
            <a:off x="0" y="0"/>
            <a:ext cx="283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Layered Architecture</a:t>
            </a:r>
            <a:endParaRPr lang="en-NZ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B9276-CA79-46D9-9975-8FD2DEAD1B99}"/>
              </a:ext>
            </a:extLst>
          </p:cNvPr>
          <p:cNvSpPr/>
          <p:nvPr/>
        </p:nvSpPr>
        <p:spPr>
          <a:xfrm>
            <a:off x="3642946" y="3074377"/>
            <a:ext cx="4906108" cy="70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Layer (aka Business Logic Layer)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B6B0F-8970-47B4-A336-F14FAC10CDEB}"/>
              </a:ext>
            </a:extLst>
          </p:cNvPr>
          <p:cNvSpPr/>
          <p:nvPr/>
        </p:nvSpPr>
        <p:spPr>
          <a:xfrm>
            <a:off x="3642946" y="3977054"/>
            <a:ext cx="4906108" cy="7092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4A5C1-19A8-499E-824D-8687ADEC4420}"/>
              </a:ext>
            </a:extLst>
          </p:cNvPr>
          <p:cNvSpPr/>
          <p:nvPr/>
        </p:nvSpPr>
        <p:spPr>
          <a:xfrm>
            <a:off x="3642946" y="2171700"/>
            <a:ext cx="4906108" cy="709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905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0A46B0-183B-49D6-B88A-B8084B0DCF1E}"/>
              </a:ext>
            </a:extLst>
          </p:cNvPr>
          <p:cNvSpPr/>
          <p:nvPr/>
        </p:nvSpPr>
        <p:spPr>
          <a:xfrm>
            <a:off x="896815" y="4718538"/>
            <a:ext cx="3434862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E4BB6-05DF-44BD-A7E5-7AF280447E1B}"/>
              </a:ext>
            </a:extLst>
          </p:cNvPr>
          <p:cNvSpPr/>
          <p:nvPr/>
        </p:nvSpPr>
        <p:spPr>
          <a:xfrm>
            <a:off x="659350" y="5439451"/>
            <a:ext cx="1831844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51231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84585" y="872391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6794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913225" y="2739975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914964" y="2739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66261" y="24038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7016262" y="1511303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141717" y="872391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61191" y="1511303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7622A9-6F8E-461C-ADA6-9A4C240AE309}"/>
              </a:ext>
            </a:extLst>
          </p:cNvPr>
          <p:cNvCxnSpPr>
            <a:cxnSpLocks/>
            <a:stCxn id="9" idx="1"/>
            <a:endCxn id="45" idx="1"/>
          </p:cNvCxnSpPr>
          <p:nvPr/>
        </p:nvCxnSpPr>
        <p:spPr>
          <a:xfrm rot="10800000" flipV="1">
            <a:off x="659351" y="4853353"/>
            <a:ext cx="237465" cy="720913"/>
          </a:xfrm>
          <a:prstGeom prst="bentConnector3">
            <a:avLst>
              <a:gd name="adj1" fmla="val 19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A6A79-EE4F-48FA-B23E-85C6C1077C86}"/>
              </a:ext>
            </a:extLst>
          </p:cNvPr>
          <p:cNvSpPr txBox="1"/>
          <p:nvPr/>
        </p:nvSpPr>
        <p:spPr>
          <a:xfrm>
            <a:off x="0" y="0"/>
            <a:ext cx="596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Many-to-Many</a:t>
            </a:r>
            <a:endParaRPr lang="en-NZ" sz="2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98263E-7618-4DA2-94C7-CEA3B19F2181}"/>
              </a:ext>
            </a:extLst>
          </p:cNvPr>
          <p:cNvSpPr/>
          <p:nvPr/>
        </p:nvSpPr>
        <p:spPr>
          <a:xfrm>
            <a:off x="914055" y="5955011"/>
            <a:ext cx="3417622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73B88-1A51-48A1-8A71-58136730FD1A}"/>
              </a:ext>
            </a:extLst>
          </p:cNvPr>
          <p:cNvSpPr/>
          <p:nvPr/>
        </p:nvSpPr>
        <p:spPr>
          <a:xfrm>
            <a:off x="641837" y="4211209"/>
            <a:ext cx="1831844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2E6075-9681-4EA8-AD9B-410DFBC4F9D3}"/>
              </a:ext>
            </a:extLst>
          </p:cNvPr>
          <p:cNvCxnSpPr>
            <a:cxnSpLocks/>
            <a:stCxn id="48" idx="1"/>
            <a:endCxn id="49" idx="1"/>
          </p:cNvCxnSpPr>
          <p:nvPr/>
        </p:nvCxnSpPr>
        <p:spPr>
          <a:xfrm rot="10800000">
            <a:off x="641837" y="4346025"/>
            <a:ext cx="272218" cy="1743802"/>
          </a:xfrm>
          <a:prstGeom prst="bentConnector3">
            <a:avLst>
              <a:gd name="adj1" fmla="val 231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A4D272B-2FA0-44BF-B2B4-344B842146C0}"/>
              </a:ext>
            </a:extLst>
          </p:cNvPr>
          <p:cNvSpPr/>
          <p:nvPr/>
        </p:nvSpPr>
        <p:spPr>
          <a:xfrm>
            <a:off x="8188459" y="2670897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AtoB</a:t>
            </a:r>
            <a:endParaRPr lang="en-NZ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25B2F6B-0623-4ED1-BAA7-1FA6946FF351}"/>
              </a:ext>
            </a:extLst>
          </p:cNvPr>
          <p:cNvCxnSpPr>
            <a:stCxn id="15" idx="2"/>
            <a:endCxn id="86" idx="1"/>
          </p:cNvCxnSpPr>
          <p:nvPr/>
        </p:nvCxnSpPr>
        <p:spPr>
          <a:xfrm rot="16200000" flipH="1">
            <a:off x="7621906" y="2602574"/>
            <a:ext cx="661363" cy="4717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A0406DA-731C-4449-B43F-BBDE975F71A0}"/>
              </a:ext>
            </a:extLst>
          </p:cNvPr>
          <p:cNvCxnSpPr>
            <a:stCxn id="86" idx="3"/>
            <a:endCxn id="18" idx="2"/>
          </p:cNvCxnSpPr>
          <p:nvPr/>
        </p:nvCxnSpPr>
        <p:spPr>
          <a:xfrm flipV="1">
            <a:off x="9589367" y="2507765"/>
            <a:ext cx="372278" cy="661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F5EF4D5-6918-44A7-95F0-C09801970842}"/>
              </a:ext>
            </a:extLst>
          </p:cNvPr>
          <p:cNvSpPr txBox="1"/>
          <p:nvPr/>
        </p:nvSpPr>
        <p:spPr>
          <a:xfrm>
            <a:off x="7860297" y="30890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C09EC2-8838-49D1-A106-15F551F7397C}"/>
              </a:ext>
            </a:extLst>
          </p:cNvPr>
          <p:cNvSpPr txBox="1"/>
          <p:nvPr/>
        </p:nvSpPr>
        <p:spPr>
          <a:xfrm>
            <a:off x="9570582" y="31093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9B968-0CE7-4D21-8C8C-A185BC00B923}"/>
              </a:ext>
            </a:extLst>
          </p:cNvPr>
          <p:cNvSpPr txBox="1"/>
          <p:nvPr/>
        </p:nvSpPr>
        <p:spPr>
          <a:xfrm>
            <a:off x="9948347" y="24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2340B6-9414-4852-A212-A56F45CC7133}"/>
              </a:ext>
            </a:extLst>
          </p:cNvPr>
          <p:cNvSpPr txBox="1"/>
          <p:nvPr/>
        </p:nvSpPr>
        <p:spPr>
          <a:xfrm>
            <a:off x="7451518" y="24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1E7CC6-D8E9-45CC-B91B-DE7B9C65340F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78A74-8CB0-44EF-9895-081DEF5A68D3}"/>
              </a:ext>
            </a:extLst>
          </p:cNvPr>
          <p:cNvSpPr txBox="1"/>
          <p:nvPr/>
        </p:nvSpPr>
        <p:spPr>
          <a:xfrm>
            <a:off x="633046" y="4203374"/>
            <a:ext cx="4607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List&lt;B&gt; TheBs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br>
              <a:rPr lang="en-US" sz="1600" dirty="0">
                <a:latin typeface="Lucida Console" panose="020B0609040504020204" pitchFamily="49" charset="0"/>
              </a:rPr>
            </a:b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class B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List&lt;A&gt; </a:t>
            </a:r>
            <a:r>
              <a:rPr lang="en-US" sz="1600" dirty="0" err="1">
                <a:latin typeface="Lucida Console" panose="020B0609040504020204" pitchFamily="49" charset="0"/>
              </a:rPr>
              <a:t>TheAs</a:t>
            </a:r>
            <a:r>
              <a:rPr lang="en-US" sz="1600" dirty="0">
                <a:latin typeface="Lucida Console" panose="020B0609040504020204" pitchFamily="49" charset="0"/>
              </a:rPr>
              <a:t>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NZ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0A46B0-183B-49D6-B88A-B8084B0DCF1E}"/>
              </a:ext>
            </a:extLst>
          </p:cNvPr>
          <p:cNvSpPr/>
          <p:nvPr/>
        </p:nvSpPr>
        <p:spPr>
          <a:xfrm>
            <a:off x="896815" y="4718538"/>
            <a:ext cx="3434862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E4BB6-05DF-44BD-A7E5-7AF280447E1B}"/>
              </a:ext>
            </a:extLst>
          </p:cNvPr>
          <p:cNvSpPr/>
          <p:nvPr/>
        </p:nvSpPr>
        <p:spPr>
          <a:xfrm>
            <a:off x="659350" y="5439451"/>
            <a:ext cx="1831844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51231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84585" y="872391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6794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913225" y="2739975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914964" y="2739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66261" y="24038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7016262" y="1511303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141717" y="872391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61191" y="1511303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05F9B-FEEE-452C-BF08-29B98B7C46B8}"/>
              </a:ext>
            </a:extLst>
          </p:cNvPr>
          <p:cNvSpPr/>
          <p:nvPr/>
        </p:nvSpPr>
        <p:spPr>
          <a:xfrm>
            <a:off x="6887301" y="4120658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CC2C0-8EE9-40BE-9C99-0739CE109AB0}"/>
              </a:ext>
            </a:extLst>
          </p:cNvPr>
          <p:cNvSpPr/>
          <p:nvPr/>
        </p:nvSpPr>
        <p:spPr>
          <a:xfrm>
            <a:off x="6887302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NZ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EF8E9-97DA-4DBD-89B3-ACC572D685F1}"/>
              </a:ext>
            </a:extLst>
          </p:cNvPr>
          <p:cNvSpPr/>
          <p:nvPr/>
        </p:nvSpPr>
        <p:spPr>
          <a:xfrm>
            <a:off x="7373810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F0380-3CE0-4D7D-9A67-83B541F90FF2}"/>
              </a:ext>
            </a:extLst>
          </p:cNvPr>
          <p:cNvSpPr/>
          <p:nvPr/>
        </p:nvSpPr>
        <p:spPr>
          <a:xfrm>
            <a:off x="7860318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0F22A-63C8-4DF5-B5B6-D129F53957B5}"/>
              </a:ext>
            </a:extLst>
          </p:cNvPr>
          <p:cNvSpPr/>
          <p:nvPr/>
        </p:nvSpPr>
        <p:spPr>
          <a:xfrm>
            <a:off x="8346826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8B66C-10D1-42C4-A7CE-3FE65C9EF00A}"/>
              </a:ext>
            </a:extLst>
          </p:cNvPr>
          <p:cNvSpPr/>
          <p:nvPr/>
        </p:nvSpPr>
        <p:spPr>
          <a:xfrm>
            <a:off x="6887301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59C36A-C91A-4CA0-817F-4915171112F6}"/>
              </a:ext>
            </a:extLst>
          </p:cNvPr>
          <p:cNvSpPr/>
          <p:nvPr/>
        </p:nvSpPr>
        <p:spPr>
          <a:xfrm>
            <a:off x="7373809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9C595-B607-4291-A130-3FDAABA3C908}"/>
              </a:ext>
            </a:extLst>
          </p:cNvPr>
          <p:cNvSpPr/>
          <p:nvPr/>
        </p:nvSpPr>
        <p:spPr>
          <a:xfrm>
            <a:off x="7860317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2B3D7-7A2C-4FCF-A4B2-93A755D94906}"/>
              </a:ext>
            </a:extLst>
          </p:cNvPr>
          <p:cNvSpPr/>
          <p:nvPr/>
        </p:nvSpPr>
        <p:spPr>
          <a:xfrm>
            <a:off x="8346825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A30B3-BDCD-4728-887F-6CCAA49817A0}"/>
              </a:ext>
            </a:extLst>
          </p:cNvPr>
          <p:cNvSpPr/>
          <p:nvPr/>
        </p:nvSpPr>
        <p:spPr>
          <a:xfrm>
            <a:off x="6887281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17A9DD-C155-4F01-B330-98D203127C58}"/>
              </a:ext>
            </a:extLst>
          </p:cNvPr>
          <p:cNvSpPr/>
          <p:nvPr/>
        </p:nvSpPr>
        <p:spPr>
          <a:xfrm>
            <a:off x="7373789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7253A-6611-4BFB-B818-A40F339C19FD}"/>
              </a:ext>
            </a:extLst>
          </p:cNvPr>
          <p:cNvSpPr/>
          <p:nvPr/>
        </p:nvSpPr>
        <p:spPr>
          <a:xfrm>
            <a:off x="7860297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92972-7A6C-4430-AF48-21087A57F4C9}"/>
              </a:ext>
            </a:extLst>
          </p:cNvPr>
          <p:cNvSpPr/>
          <p:nvPr/>
        </p:nvSpPr>
        <p:spPr>
          <a:xfrm>
            <a:off x="8346805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3462CB-FD65-4D38-9B2A-EB16B69C5F7F}"/>
              </a:ext>
            </a:extLst>
          </p:cNvPr>
          <p:cNvSpPr/>
          <p:nvPr/>
        </p:nvSpPr>
        <p:spPr>
          <a:xfrm>
            <a:off x="9132250" y="4120658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71AB5-A3E5-4ACC-9DB6-031699196013}"/>
              </a:ext>
            </a:extLst>
          </p:cNvPr>
          <p:cNvSpPr/>
          <p:nvPr/>
        </p:nvSpPr>
        <p:spPr>
          <a:xfrm>
            <a:off x="9132251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NZ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4C21FB-934F-4832-8576-95A03E4B01C4}"/>
              </a:ext>
            </a:extLst>
          </p:cNvPr>
          <p:cNvSpPr/>
          <p:nvPr/>
        </p:nvSpPr>
        <p:spPr>
          <a:xfrm>
            <a:off x="9618758" y="4390290"/>
            <a:ext cx="556865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DEC81F-BAE7-4A76-ACAA-3A745C4B4119}"/>
              </a:ext>
            </a:extLst>
          </p:cNvPr>
          <p:cNvSpPr/>
          <p:nvPr/>
        </p:nvSpPr>
        <p:spPr>
          <a:xfrm>
            <a:off x="10175612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CAD9F3-BC65-4117-9EDC-5600E7C4ADED}"/>
              </a:ext>
            </a:extLst>
          </p:cNvPr>
          <p:cNvSpPr/>
          <p:nvPr/>
        </p:nvSpPr>
        <p:spPr>
          <a:xfrm>
            <a:off x="10662120" y="4390290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D3BAC8-104A-4029-BFDA-B5126D1D5A24}"/>
              </a:ext>
            </a:extLst>
          </p:cNvPr>
          <p:cNvSpPr/>
          <p:nvPr/>
        </p:nvSpPr>
        <p:spPr>
          <a:xfrm>
            <a:off x="9132250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1380AE-B31F-4C4A-8691-FB165728AF1F}"/>
              </a:ext>
            </a:extLst>
          </p:cNvPr>
          <p:cNvSpPr/>
          <p:nvPr/>
        </p:nvSpPr>
        <p:spPr>
          <a:xfrm>
            <a:off x="9618757" y="4659922"/>
            <a:ext cx="556865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07EA7E-7F2C-4EEB-ADD8-F216895286A8}"/>
              </a:ext>
            </a:extLst>
          </p:cNvPr>
          <p:cNvSpPr/>
          <p:nvPr/>
        </p:nvSpPr>
        <p:spPr>
          <a:xfrm>
            <a:off x="10175611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1DDEEC-7852-4AF8-9EE5-6BDC9383053D}"/>
              </a:ext>
            </a:extLst>
          </p:cNvPr>
          <p:cNvSpPr/>
          <p:nvPr/>
        </p:nvSpPr>
        <p:spPr>
          <a:xfrm>
            <a:off x="10662119" y="465992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C6F1DF-78E8-4A89-B55F-52C48580C4CF}"/>
              </a:ext>
            </a:extLst>
          </p:cNvPr>
          <p:cNvSpPr/>
          <p:nvPr/>
        </p:nvSpPr>
        <p:spPr>
          <a:xfrm>
            <a:off x="9132230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DA8199-528E-40EA-BC6E-0C776E61F906}"/>
              </a:ext>
            </a:extLst>
          </p:cNvPr>
          <p:cNvSpPr/>
          <p:nvPr/>
        </p:nvSpPr>
        <p:spPr>
          <a:xfrm>
            <a:off x="9618738" y="4929554"/>
            <a:ext cx="556864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EC1E5-7CF4-4985-912C-43915353003C}"/>
              </a:ext>
            </a:extLst>
          </p:cNvPr>
          <p:cNvSpPr/>
          <p:nvPr/>
        </p:nvSpPr>
        <p:spPr>
          <a:xfrm>
            <a:off x="10175591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32BADE-0335-4C7B-BB23-32FB45BA0998}"/>
              </a:ext>
            </a:extLst>
          </p:cNvPr>
          <p:cNvSpPr/>
          <p:nvPr/>
        </p:nvSpPr>
        <p:spPr>
          <a:xfrm>
            <a:off x="10662099" y="4929554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7622A9-6F8E-461C-ADA6-9A4C240AE309}"/>
              </a:ext>
            </a:extLst>
          </p:cNvPr>
          <p:cNvCxnSpPr>
            <a:cxnSpLocks/>
            <a:stCxn id="9" idx="1"/>
            <a:endCxn id="45" idx="1"/>
          </p:cNvCxnSpPr>
          <p:nvPr/>
        </p:nvCxnSpPr>
        <p:spPr>
          <a:xfrm rot="10800000" flipV="1">
            <a:off x="659351" y="4853353"/>
            <a:ext cx="237465" cy="720913"/>
          </a:xfrm>
          <a:prstGeom prst="bentConnector3">
            <a:avLst>
              <a:gd name="adj1" fmla="val 19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A6A79-EE4F-48FA-B23E-85C6C1077C86}"/>
              </a:ext>
            </a:extLst>
          </p:cNvPr>
          <p:cNvSpPr txBox="1"/>
          <p:nvPr/>
        </p:nvSpPr>
        <p:spPr>
          <a:xfrm>
            <a:off x="0" y="0"/>
            <a:ext cx="596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Many-to-Many</a:t>
            </a:r>
            <a:endParaRPr lang="en-NZ" sz="2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98263E-7618-4DA2-94C7-CEA3B19F2181}"/>
              </a:ext>
            </a:extLst>
          </p:cNvPr>
          <p:cNvSpPr/>
          <p:nvPr/>
        </p:nvSpPr>
        <p:spPr>
          <a:xfrm>
            <a:off x="914055" y="5955011"/>
            <a:ext cx="3417622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73B88-1A51-48A1-8A71-58136730FD1A}"/>
              </a:ext>
            </a:extLst>
          </p:cNvPr>
          <p:cNvSpPr/>
          <p:nvPr/>
        </p:nvSpPr>
        <p:spPr>
          <a:xfrm>
            <a:off x="641837" y="4211209"/>
            <a:ext cx="1831844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2E6075-9681-4EA8-AD9B-410DFBC4F9D3}"/>
              </a:ext>
            </a:extLst>
          </p:cNvPr>
          <p:cNvCxnSpPr>
            <a:cxnSpLocks/>
            <a:stCxn id="48" idx="1"/>
            <a:endCxn id="49" idx="1"/>
          </p:cNvCxnSpPr>
          <p:nvPr/>
        </p:nvCxnSpPr>
        <p:spPr>
          <a:xfrm rot="10800000">
            <a:off x="641837" y="4346025"/>
            <a:ext cx="272218" cy="1743802"/>
          </a:xfrm>
          <a:prstGeom prst="bentConnector3">
            <a:avLst>
              <a:gd name="adj1" fmla="val 231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AA1ABE8-D978-460A-A7DF-36F25B51B570}"/>
              </a:ext>
            </a:extLst>
          </p:cNvPr>
          <p:cNvSpPr/>
          <p:nvPr/>
        </p:nvSpPr>
        <p:spPr>
          <a:xfrm>
            <a:off x="7995257" y="5443436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AtoB</a:t>
            </a:r>
            <a:endParaRPr lang="en-NZ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284E62-E996-4F7D-8139-EBB0D0EB856C}"/>
              </a:ext>
            </a:extLst>
          </p:cNvPr>
          <p:cNvSpPr/>
          <p:nvPr/>
        </p:nvSpPr>
        <p:spPr>
          <a:xfrm>
            <a:off x="7995252" y="5713068"/>
            <a:ext cx="556865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AId</a:t>
            </a:r>
            <a:endParaRPr lang="en-NZ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6AE5DD-707D-4AFC-B75B-9999FB1ECC67}"/>
              </a:ext>
            </a:extLst>
          </p:cNvPr>
          <p:cNvSpPr/>
          <p:nvPr/>
        </p:nvSpPr>
        <p:spPr>
          <a:xfrm>
            <a:off x="7995251" y="5982700"/>
            <a:ext cx="556865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4DDAD7-6238-4073-B18D-5F05BD57CA7F}"/>
              </a:ext>
            </a:extLst>
          </p:cNvPr>
          <p:cNvSpPr/>
          <p:nvPr/>
        </p:nvSpPr>
        <p:spPr>
          <a:xfrm>
            <a:off x="7995232" y="6252332"/>
            <a:ext cx="556864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589229-D2F0-4A29-94FE-762406390EE2}"/>
              </a:ext>
            </a:extLst>
          </p:cNvPr>
          <p:cNvSpPr/>
          <p:nvPr/>
        </p:nvSpPr>
        <p:spPr>
          <a:xfrm>
            <a:off x="8554901" y="5713016"/>
            <a:ext cx="556865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</a:t>
            </a:r>
            <a:endParaRPr lang="en-NZ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E3EB14-F51A-4EA3-90BB-CC02B6FC2EAE}"/>
              </a:ext>
            </a:extLst>
          </p:cNvPr>
          <p:cNvSpPr/>
          <p:nvPr/>
        </p:nvSpPr>
        <p:spPr>
          <a:xfrm>
            <a:off x="8554900" y="5982648"/>
            <a:ext cx="556865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DBD0C4-A271-4BCC-BFAD-F68618D574CD}"/>
              </a:ext>
            </a:extLst>
          </p:cNvPr>
          <p:cNvSpPr/>
          <p:nvPr/>
        </p:nvSpPr>
        <p:spPr>
          <a:xfrm>
            <a:off x="8554881" y="6252280"/>
            <a:ext cx="556864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12152F4-3959-4BAB-922B-1CE8ECE17C3C}"/>
              </a:ext>
            </a:extLst>
          </p:cNvPr>
          <p:cNvCxnSpPr>
            <a:stCxn id="79" idx="2"/>
            <a:endCxn id="41" idx="2"/>
          </p:cNvCxnSpPr>
          <p:nvPr/>
        </p:nvCxnSpPr>
        <p:spPr>
          <a:xfrm rot="5400000" flipH="1" flipV="1">
            <a:off x="8443035" y="5589463"/>
            <a:ext cx="1322726" cy="542171"/>
          </a:xfrm>
          <a:prstGeom prst="bentConnector3">
            <a:avLst>
              <a:gd name="adj1" fmla="val -9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E69B647-AF97-4120-A4A0-F6F38AAD24BD}"/>
              </a:ext>
            </a:extLst>
          </p:cNvPr>
          <p:cNvCxnSpPr>
            <a:stCxn id="74" idx="2"/>
            <a:endCxn id="28" idx="2"/>
          </p:cNvCxnSpPr>
          <p:nvPr/>
        </p:nvCxnSpPr>
        <p:spPr>
          <a:xfrm rot="5400000" flipH="1">
            <a:off x="7040711" y="5289011"/>
            <a:ext cx="1322778" cy="1143129"/>
          </a:xfrm>
          <a:prstGeom prst="bentConnector3">
            <a:avLst>
              <a:gd name="adj1" fmla="val -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A4D272B-2FA0-44BF-B2B4-344B842146C0}"/>
              </a:ext>
            </a:extLst>
          </p:cNvPr>
          <p:cNvSpPr/>
          <p:nvPr/>
        </p:nvSpPr>
        <p:spPr>
          <a:xfrm>
            <a:off x="8188459" y="2670897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AtoB</a:t>
            </a:r>
            <a:endParaRPr lang="en-NZ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25B2F6B-0623-4ED1-BAA7-1FA6946FF351}"/>
              </a:ext>
            </a:extLst>
          </p:cNvPr>
          <p:cNvCxnSpPr>
            <a:stCxn id="15" idx="2"/>
            <a:endCxn id="86" idx="1"/>
          </p:cNvCxnSpPr>
          <p:nvPr/>
        </p:nvCxnSpPr>
        <p:spPr>
          <a:xfrm rot="16200000" flipH="1">
            <a:off x="7621906" y="2602574"/>
            <a:ext cx="661363" cy="4717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A0406DA-731C-4449-B43F-BBDE975F71A0}"/>
              </a:ext>
            </a:extLst>
          </p:cNvPr>
          <p:cNvCxnSpPr>
            <a:stCxn id="86" idx="3"/>
            <a:endCxn id="18" idx="2"/>
          </p:cNvCxnSpPr>
          <p:nvPr/>
        </p:nvCxnSpPr>
        <p:spPr>
          <a:xfrm flipV="1">
            <a:off x="9589367" y="2507765"/>
            <a:ext cx="372278" cy="661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F5EF4D5-6918-44A7-95F0-C09801970842}"/>
              </a:ext>
            </a:extLst>
          </p:cNvPr>
          <p:cNvSpPr txBox="1"/>
          <p:nvPr/>
        </p:nvSpPr>
        <p:spPr>
          <a:xfrm>
            <a:off x="7860297" y="30890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C09EC2-8838-49D1-A106-15F551F7397C}"/>
              </a:ext>
            </a:extLst>
          </p:cNvPr>
          <p:cNvSpPr txBox="1"/>
          <p:nvPr/>
        </p:nvSpPr>
        <p:spPr>
          <a:xfrm>
            <a:off x="9570582" y="31093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9B968-0CE7-4D21-8C8C-A185BC00B923}"/>
              </a:ext>
            </a:extLst>
          </p:cNvPr>
          <p:cNvSpPr txBox="1"/>
          <p:nvPr/>
        </p:nvSpPr>
        <p:spPr>
          <a:xfrm>
            <a:off x="9948347" y="24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2340B6-9414-4852-A212-A56F45CC7133}"/>
              </a:ext>
            </a:extLst>
          </p:cNvPr>
          <p:cNvSpPr txBox="1"/>
          <p:nvPr/>
        </p:nvSpPr>
        <p:spPr>
          <a:xfrm>
            <a:off x="7451518" y="24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1E7CC6-D8E9-45CC-B91B-DE7B9C65340F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78A74-8CB0-44EF-9895-081DEF5A68D3}"/>
              </a:ext>
            </a:extLst>
          </p:cNvPr>
          <p:cNvSpPr txBox="1"/>
          <p:nvPr/>
        </p:nvSpPr>
        <p:spPr>
          <a:xfrm>
            <a:off x="633046" y="4203374"/>
            <a:ext cx="4607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List&lt;B&gt; TheBs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br>
              <a:rPr lang="en-US" sz="1600" dirty="0">
                <a:latin typeface="Lucida Console" panose="020B0609040504020204" pitchFamily="49" charset="0"/>
              </a:rPr>
            </a:b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class B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List&lt;A&gt; </a:t>
            </a:r>
            <a:r>
              <a:rPr lang="en-US" sz="1600" dirty="0" err="1">
                <a:latin typeface="Lucida Console" panose="020B0609040504020204" pitchFamily="49" charset="0"/>
              </a:rPr>
              <a:t>TheAs</a:t>
            </a:r>
            <a:r>
              <a:rPr lang="en-US" sz="1600" dirty="0">
                <a:latin typeface="Lucida Console" panose="020B0609040504020204" pitchFamily="49" charset="0"/>
              </a:rPr>
              <a:t>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NZ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1FF23C-6B1B-442F-B82A-94B3D7A066EE}"/>
              </a:ext>
            </a:extLst>
          </p:cNvPr>
          <p:cNvSpPr txBox="1"/>
          <p:nvPr/>
        </p:nvSpPr>
        <p:spPr>
          <a:xfrm>
            <a:off x="0" y="0"/>
            <a:ext cx="290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NHibernate Concepts</a:t>
            </a:r>
            <a:endParaRPr lang="en-NZ" sz="2400" b="1" dirty="0"/>
          </a:p>
        </p:txBody>
      </p:sp>
    </p:spTree>
    <p:extLst>
      <p:ext uri="{BB962C8B-B14F-4D97-AF65-F5344CB8AC3E}">
        <p14:creationId xmlns:p14="http://schemas.microsoft.com/office/powerpoint/2010/main" val="301386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1FF23C-6B1B-442F-B82A-94B3D7A066EE}"/>
              </a:ext>
            </a:extLst>
          </p:cNvPr>
          <p:cNvSpPr txBox="1"/>
          <p:nvPr/>
        </p:nvSpPr>
        <p:spPr>
          <a:xfrm>
            <a:off x="0" y="0"/>
            <a:ext cx="290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NHibernate Concepts</a:t>
            </a:r>
            <a:endParaRPr lang="en-NZ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9CFC-9BB7-4716-AF70-F8AD680EAC96}"/>
              </a:ext>
            </a:extLst>
          </p:cNvPr>
          <p:cNvSpPr txBox="1"/>
          <p:nvPr/>
        </p:nvSpPr>
        <p:spPr>
          <a:xfrm>
            <a:off x="5165745" y="2828835"/>
            <a:ext cx="1860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Session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Transaction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SessionFactory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013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80329EB-249B-4D27-BC07-BD7145D3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81" y="461665"/>
            <a:ext cx="7122467" cy="6198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FF23C-6B1B-442F-B82A-94B3D7A066EE}"/>
              </a:ext>
            </a:extLst>
          </p:cNvPr>
          <p:cNvSpPr txBox="1"/>
          <p:nvPr/>
        </p:nvSpPr>
        <p:spPr>
          <a:xfrm>
            <a:off x="0" y="0"/>
            <a:ext cx="290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NHibernate Concepts</a:t>
            </a:r>
            <a:endParaRPr lang="en-NZ" sz="2400" b="1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8D0F9A4-AB4F-4C65-BEC9-97F35DA13294}"/>
              </a:ext>
            </a:extLst>
          </p:cNvPr>
          <p:cNvSpPr/>
          <p:nvPr/>
        </p:nvSpPr>
        <p:spPr>
          <a:xfrm>
            <a:off x="9196753" y="2982205"/>
            <a:ext cx="2397369" cy="446796"/>
          </a:xfrm>
          <a:prstGeom prst="wedgeRectCallout">
            <a:avLst>
              <a:gd name="adj1" fmla="val -149198"/>
              <a:gd name="adj2" fmla="val 141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SessionFactory</a:t>
            </a:r>
            <a:r>
              <a:rPr lang="en-US" dirty="0"/>
              <a:t> (1)</a:t>
            </a:r>
            <a:endParaRPr lang="en-NZ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212A3BC-242C-4931-9053-D9F871515FAB}"/>
              </a:ext>
            </a:extLst>
          </p:cNvPr>
          <p:cNvSpPr/>
          <p:nvPr/>
        </p:nvSpPr>
        <p:spPr>
          <a:xfrm>
            <a:off x="9196752" y="3503961"/>
            <a:ext cx="2397369" cy="446796"/>
          </a:xfrm>
          <a:prstGeom prst="wedgeRectCallout">
            <a:avLst>
              <a:gd name="adj1" fmla="val -156649"/>
              <a:gd name="adj2" fmla="val -71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(2)</a:t>
            </a:r>
            <a:endParaRPr lang="en-NZ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892E022-8528-4D4E-9323-58738FAFE95E}"/>
              </a:ext>
            </a:extLst>
          </p:cNvPr>
          <p:cNvSpPr/>
          <p:nvPr/>
        </p:nvSpPr>
        <p:spPr>
          <a:xfrm>
            <a:off x="9196752" y="4025717"/>
            <a:ext cx="2397369" cy="446796"/>
          </a:xfrm>
          <a:prstGeom prst="wedgeRectCallout">
            <a:avLst>
              <a:gd name="adj1" fmla="val -162185"/>
              <a:gd name="adj2" fmla="val -1127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(3)</a:t>
            </a:r>
            <a:endParaRPr lang="en-NZ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13E8C38-6F67-4F11-B3F5-54ED0F721F28}"/>
              </a:ext>
            </a:extLst>
          </p:cNvPr>
          <p:cNvSpPr/>
          <p:nvPr/>
        </p:nvSpPr>
        <p:spPr>
          <a:xfrm>
            <a:off x="8773131" y="5156895"/>
            <a:ext cx="2397369" cy="446796"/>
          </a:xfrm>
          <a:prstGeom prst="wedgeRectCallout">
            <a:avLst>
              <a:gd name="adj1" fmla="val -143575"/>
              <a:gd name="adj2" fmla="val -1173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(3)</a:t>
            </a:r>
            <a:endParaRPr lang="en-NZ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776DF01-D9D3-4A1A-98A8-6474246C5F96}"/>
              </a:ext>
            </a:extLst>
          </p:cNvPr>
          <p:cNvSpPr/>
          <p:nvPr/>
        </p:nvSpPr>
        <p:spPr>
          <a:xfrm>
            <a:off x="1811216" y="3691574"/>
            <a:ext cx="286042" cy="823599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CDE9ADA-611C-47AB-8C9F-97999F79D81E}"/>
              </a:ext>
            </a:extLst>
          </p:cNvPr>
          <p:cNvSpPr/>
          <p:nvPr/>
        </p:nvSpPr>
        <p:spPr>
          <a:xfrm>
            <a:off x="1811216" y="4789468"/>
            <a:ext cx="286042" cy="1208376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4F0DCE0-750F-45AF-AD1C-DEDEEC2D65CC}"/>
              </a:ext>
            </a:extLst>
          </p:cNvPr>
          <p:cNvSpPr/>
          <p:nvPr/>
        </p:nvSpPr>
        <p:spPr>
          <a:xfrm>
            <a:off x="1096108" y="3259015"/>
            <a:ext cx="286042" cy="2878313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6FA82-784D-4AB6-9462-5F56F14FF0EF}"/>
              </a:ext>
            </a:extLst>
          </p:cNvPr>
          <p:cNvSpPr txBox="1"/>
          <p:nvPr/>
        </p:nvSpPr>
        <p:spPr>
          <a:xfrm>
            <a:off x="1262232" y="3903043"/>
            <a:ext cx="50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Txn</a:t>
            </a:r>
            <a:endParaRPr lang="en-N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94287D-984F-4A23-B755-82909FF72A4F}"/>
              </a:ext>
            </a:extLst>
          </p:cNvPr>
          <p:cNvSpPr txBox="1"/>
          <p:nvPr/>
        </p:nvSpPr>
        <p:spPr>
          <a:xfrm>
            <a:off x="1244656" y="5202907"/>
            <a:ext cx="50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Txn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D33C1-DFD8-4DE4-8A3D-99ADE6303E26}"/>
              </a:ext>
            </a:extLst>
          </p:cNvPr>
          <p:cNvSpPr txBox="1"/>
          <p:nvPr/>
        </p:nvSpPr>
        <p:spPr>
          <a:xfrm>
            <a:off x="171922" y="43468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</a:t>
            </a:r>
            <a:endParaRPr lang="en-NZ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ACEC221-D6E0-427D-AC61-38DA76DF2862}"/>
              </a:ext>
            </a:extLst>
          </p:cNvPr>
          <p:cNvSpPr/>
          <p:nvPr/>
        </p:nvSpPr>
        <p:spPr>
          <a:xfrm>
            <a:off x="6166288" y="5826459"/>
            <a:ext cx="3344505" cy="909081"/>
          </a:xfrm>
          <a:prstGeom prst="wedgeRectCallout">
            <a:avLst>
              <a:gd name="adj1" fmla="val -92724"/>
              <a:gd name="adj2" fmla="val -527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not strictly necessary for R/O transaction, but recommended for consistency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274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1FF23C-6B1B-442F-B82A-94B3D7A066EE}"/>
              </a:ext>
            </a:extLst>
          </p:cNvPr>
          <p:cNvSpPr txBox="1"/>
          <p:nvPr/>
        </p:nvSpPr>
        <p:spPr>
          <a:xfrm>
            <a:off x="0" y="0"/>
            <a:ext cx="290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NHibernate Concepts</a:t>
            </a:r>
            <a:endParaRPr lang="en-NZ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595A2-BD91-44AB-B42F-1C1A0D46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82" y="843668"/>
            <a:ext cx="7047619" cy="542857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4CAFF45-B827-4790-9F60-18669E03EF8C}"/>
              </a:ext>
            </a:extLst>
          </p:cNvPr>
          <p:cNvSpPr/>
          <p:nvPr/>
        </p:nvSpPr>
        <p:spPr>
          <a:xfrm>
            <a:off x="9085384" y="1886097"/>
            <a:ext cx="2397369" cy="446796"/>
          </a:xfrm>
          <a:prstGeom prst="wedgeRectCallout">
            <a:avLst>
              <a:gd name="adj1" fmla="val -79027"/>
              <a:gd name="adj2" fmla="val 1751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Base Class</a:t>
            </a:r>
            <a:endParaRPr lang="en-NZ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5FBC6D5-D29F-4E71-9E58-5FC2EC12AB00}"/>
              </a:ext>
            </a:extLst>
          </p:cNvPr>
          <p:cNvSpPr/>
          <p:nvPr/>
        </p:nvSpPr>
        <p:spPr>
          <a:xfrm>
            <a:off x="8124092" y="3709036"/>
            <a:ext cx="3358661" cy="446796"/>
          </a:xfrm>
          <a:prstGeom prst="wedgeRectCallout">
            <a:avLst>
              <a:gd name="adj1" fmla="val -79027"/>
              <a:gd name="adj2" fmla="val 1751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Id property</a:t>
            </a:r>
            <a:endParaRPr lang="en-NZ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7C96C786-A354-4BD5-929A-A6592383CBCC}"/>
              </a:ext>
            </a:extLst>
          </p:cNvPr>
          <p:cNvSpPr/>
          <p:nvPr/>
        </p:nvSpPr>
        <p:spPr>
          <a:xfrm>
            <a:off x="5263661" y="6048841"/>
            <a:ext cx="3358661" cy="446796"/>
          </a:xfrm>
          <a:prstGeom prst="wedgeRectCallout">
            <a:avLst>
              <a:gd name="adj1" fmla="val -40284"/>
              <a:gd name="adj2" fmla="val -2433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regular Property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909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17666-3076-41BC-BCF5-6DEEAA0E1574}"/>
              </a:ext>
            </a:extLst>
          </p:cNvPr>
          <p:cNvSpPr txBox="1"/>
          <p:nvPr/>
        </p:nvSpPr>
        <p:spPr>
          <a:xfrm>
            <a:off x="0" y="0"/>
            <a:ext cx="283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Layered Architecture</a:t>
            </a:r>
            <a:endParaRPr lang="en-NZ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B9276-CA79-46D9-9975-8FD2DEAD1B99}"/>
              </a:ext>
            </a:extLst>
          </p:cNvPr>
          <p:cNvSpPr/>
          <p:nvPr/>
        </p:nvSpPr>
        <p:spPr>
          <a:xfrm>
            <a:off x="3642946" y="3074377"/>
            <a:ext cx="4906108" cy="70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Layer (aka Business Logic Layer)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B6B0F-8970-47B4-A336-F14FAC10CDEB}"/>
              </a:ext>
            </a:extLst>
          </p:cNvPr>
          <p:cNvSpPr/>
          <p:nvPr/>
        </p:nvSpPr>
        <p:spPr>
          <a:xfrm>
            <a:off x="3642946" y="3977054"/>
            <a:ext cx="4906108" cy="7092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4A5C1-19A8-499E-824D-8687ADEC4420}"/>
              </a:ext>
            </a:extLst>
          </p:cNvPr>
          <p:cNvSpPr/>
          <p:nvPr/>
        </p:nvSpPr>
        <p:spPr>
          <a:xfrm>
            <a:off x="3642946" y="2171700"/>
            <a:ext cx="4906108" cy="709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NZ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11D549B-E60C-40CF-90C2-72A2047F46F0}"/>
              </a:ext>
            </a:extLst>
          </p:cNvPr>
          <p:cNvSpPr/>
          <p:nvPr/>
        </p:nvSpPr>
        <p:spPr>
          <a:xfrm>
            <a:off x="8549054" y="2989385"/>
            <a:ext cx="354623" cy="1793630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FB1B4-4237-4B3B-BCFA-D3CC8DE7872D}"/>
              </a:ext>
            </a:extLst>
          </p:cNvPr>
          <p:cNvSpPr txBox="1"/>
          <p:nvPr/>
        </p:nvSpPr>
        <p:spPr>
          <a:xfrm>
            <a:off x="9161586" y="3563760"/>
            <a:ext cx="202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Object-Relational Impedance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876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B9807D-6A39-4745-AFE7-6A4EBC3E03A8}"/>
              </a:ext>
            </a:extLst>
          </p:cNvPr>
          <p:cNvSpPr/>
          <p:nvPr/>
        </p:nvSpPr>
        <p:spPr>
          <a:xfrm>
            <a:off x="2842846" y="4126522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N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3B72D-73CE-4532-B921-DA7AC48B2999}"/>
              </a:ext>
            </a:extLst>
          </p:cNvPr>
          <p:cNvSpPr/>
          <p:nvPr/>
        </p:nvSpPr>
        <p:spPr>
          <a:xfrm>
            <a:off x="7995138" y="4126522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1ADF8-5CAA-48B6-BE10-6854AA56AE82}"/>
              </a:ext>
            </a:extLst>
          </p:cNvPr>
          <p:cNvSpPr txBox="1"/>
          <p:nvPr/>
        </p:nvSpPr>
        <p:spPr>
          <a:xfrm>
            <a:off x="2696307" y="3159369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2553D-D602-445D-B2F9-87C9EF595A5B}"/>
              </a:ext>
            </a:extLst>
          </p:cNvPr>
          <p:cNvSpPr txBox="1"/>
          <p:nvPr/>
        </p:nvSpPr>
        <p:spPr>
          <a:xfrm>
            <a:off x="8135855" y="3159369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864D0-A7C8-4393-A473-4C3088DC2603}"/>
              </a:ext>
            </a:extLst>
          </p:cNvPr>
          <p:cNvSpPr txBox="1"/>
          <p:nvPr/>
        </p:nvSpPr>
        <p:spPr>
          <a:xfrm>
            <a:off x="0" y="0"/>
            <a:ext cx="5523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Single Class</a:t>
            </a:r>
            <a:endParaRPr lang="en-NZ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F7E1CD-25C8-409C-8DA5-C3C195F75C96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482969" y="2813537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37692" y="1881553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38599" y="2813537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883877" y="3311768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885616" y="3311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36913" y="29756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6969369" y="2813537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094824" y="1881553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14298" y="2813537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ACC87F-9BF6-401B-96B1-75A5A26FC55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370277" y="3311768"/>
            <a:ext cx="844021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D6CB7C-8EA2-4F12-A15E-C330266D830E}"/>
              </a:ext>
            </a:extLst>
          </p:cNvPr>
          <p:cNvSpPr txBox="1"/>
          <p:nvPr/>
        </p:nvSpPr>
        <p:spPr>
          <a:xfrm>
            <a:off x="0" y="0"/>
            <a:ext cx="576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One-to-Many</a:t>
            </a:r>
            <a:endParaRPr lang="en-NZ" sz="2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D6FB0F-6AEC-4CC9-B0C4-1E58A065CD0E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C00C0A-474C-476B-AA42-5EB2A97DED02}"/>
              </a:ext>
            </a:extLst>
          </p:cNvPr>
          <p:cNvSpPr txBox="1"/>
          <p:nvPr/>
        </p:nvSpPr>
        <p:spPr>
          <a:xfrm>
            <a:off x="8889156" y="30067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9A5F8-6956-4BA5-8B62-6EF29CAC9494}"/>
              </a:ext>
            </a:extLst>
          </p:cNvPr>
          <p:cNvSpPr txBox="1"/>
          <p:nvPr/>
        </p:nvSpPr>
        <p:spPr>
          <a:xfrm>
            <a:off x="8328030" y="3311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73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0A46B0-183B-49D6-B88A-B8084B0DCF1E}"/>
              </a:ext>
            </a:extLst>
          </p:cNvPr>
          <p:cNvSpPr/>
          <p:nvPr/>
        </p:nvSpPr>
        <p:spPr>
          <a:xfrm>
            <a:off x="896815" y="4718538"/>
            <a:ext cx="3393831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E4BB6-05DF-44BD-A7E5-7AF280447E1B}"/>
              </a:ext>
            </a:extLst>
          </p:cNvPr>
          <p:cNvSpPr/>
          <p:nvPr/>
        </p:nvSpPr>
        <p:spPr>
          <a:xfrm>
            <a:off x="659350" y="5439451"/>
            <a:ext cx="1831844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482969" y="2590786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37692" y="16588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38599" y="2590786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883877" y="3089017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885616" y="3089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36913" y="27529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6969369" y="2590786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094824" y="1658802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14298" y="2590786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ACC87F-9BF6-401B-96B1-75A5A26FC55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370277" y="3089017"/>
            <a:ext cx="844021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7622A9-6F8E-461C-ADA6-9A4C240AE309}"/>
              </a:ext>
            </a:extLst>
          </p:cNvPr>
          <p:cNvCxnSpPr>
            <a:cxnSpLocks/>
            <a:stCxn id="9" idx="1"/>
            <a:endCxn id="45" idx="1"/>
          </p:cNvCxnSpPr>
          <p:nvPr/>
        </p:nvCxnSpPr>
        <p:spPr>
          <a:xfrm rot="10800000" flipV="1">
            <a:off x="659351" y="4853353"/>
            <a:ext cx="237465" cy="720913"/>
          </a:xfrm>
          <a:prstGeom prst="bentConnector3">
            <a:avLst>
              <a:gd name="adj1" fmla="val 19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7CB64A-963F-486C-B09C-29DDB3B0CC9B}"/>
              </a:ext>
            </a:extLst>
          </p:cNvPr>
          <p:cNvSpPr txBox="1"/>
          <p:nvPr/>
        </p:nvSpPr>
        <p:spPr>
          <a:xfrm>
            <a:off x="0" y="0"/>
            <a:ext cx="576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One-to-Many</a:t>
            </a:r>
            <a:endParaRPr lang="en-NZ" sz="2400" b="1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A96EF3-02EB-4615-B7B8-D5BA8EB2C907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471689-B88E-4985-9573-C69308DF9B08}"/>
              </a:ext>
            </a:extLst>
          </p:cNvPr>
          <p:cNvSpPr/>
          <p:nvPr/>
        </p:nvSpPr>
        <p:spPr>
          <a:xfrm>
            <a:off x="914055" y="5955011"/>
            <a:ext cx="2403576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2F604C-5817-472F-B6BB-24AB082CC0D0}"/>
              </a:ext>
            </a:extLst>
          </p:cNvPr>
          <p:cNvSpPr/>
          <p:nvPr/>
        </p:nvSpPr>
        <p:spPr>
          <a:xfrm>
            <a:off x="641837" y="4211209"/>
            <a:ext cx="1831844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80D5BE-9614-4F65-88EE-AB1B4F989FE9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>
            <a:off x="641837" y="4346025"/>
            <a:ext cx="272218" cy="1743802"/>
          </a:xfrm>
          <a:prstGeom prst="bentConnector3">
            <a:avLst>
              <a:gd name="adj1" fmla="val 2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78A74-8CB0-44EF-9895-081DEF5A68D3}"/>
              </a:ext>
            </a:extLst>
          </p:cNvPr>
          <p:cNvSpPr txBox="1"/>
          <p:nvPr/>
        </p:nvSpPr>
        <p:spPr>
          <a:xfrm>
            <a:off x="633046" y="4203374"/>
            <a:ext cx="4607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List&lt;B&gt; TheBs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br>
              <a:rPr lang="en-US" sz="1600" dirty="0">
                <a:latin typeface="Lucida Console" panose="020B0609040504020204" pitchFamily="49" charset="0"/>
              </a:rPr>
            </a:b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class B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A MyA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NZ" sz="1600" dirty="0">
              <a:latin typeface="Lucida Console" panose="020B060904050402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F12CC5-9828-4F01-8E3F-ADA395B55D72}"/>
              </a:ext>
            </a:extLst>
          </p:cNvPr>
          <p:cNvSpPr txBox="1"/>
          <p:nvPr/>
        </p:nvSpPr>
        <p:spPr>
          <a:xfrm>
            <a:off x="8886225" y="279164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D9D54-AD96-4F73-9132-CC71E3A35FE5}"/>
              </a:ext>
            </a:extLst>
          </p:cNvPr>
          <p:cNvSpPr txBox="1"/>
          <p:nvPr/>
        </p:nvSpPr>
        <p:spPr>
          <a:xfrm>
            <a:off x="8314833" y="3085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117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0A46B0-183B-49D6-B88A-B8084B0DCF1E}"/>
              </a:ext>
            </a:extLst>
          </p:cNvPr>
          <p:cNvSpPr/>
          <p:nvPr/>
        </p:nvSpPr>
        <p:spPr>
          <a:xfrm>
            <a:off x="896815" y="4718538"/>
            <a:ext cx="3393831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E4BB6-05DF-44BD-A7E5-7AF280447E1B}"/>
              </a:ext>
            </a:extLst>
          </p:cNvPr>
          <p:cNvSpPr/>
          <p:nvPr/>
        </p:nvSpPr>
        <p:spPr>
          <a:xfrm>
            <a:off x="659350" y="5439451"/>
            <a:ext cx="1831844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482969" y="2590786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37692" y="16588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38599" y="2590786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883877" y="3089017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885616" y="3089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36913" y="27529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6969369" y="2590786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094824" y="1658802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14298" y="2590786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ACC87F-9BF6-401B-96B1-75A5A26FC55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370277" y="3089017"/>
            <a:ext cx="844021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05F9B-FEEE-452C-BF08-29B98B7C46B8}"/>
              </a:ext>
            </a:extLst>
          </p:cNvPr>
          <p:cNvSpPr/>
          <p:nvPr/>
        </p:nvSpPr>
        <p:spPr>
          <a:xfrm>
            <a:off x="6969369" y="4448906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CC2C0-8EE9-40BE-9C99-0739CE109AB0}"/>
              </a:ext>
            </a:extLst>
          </p:cNvPr>
          <p:cNvSpPr/>
          <p:nvPr/>
        </p:nvSpPr>
        <p:spPr>
          <a:xfrm>
            <a:off x="6969370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NZ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EF8E9-97DA-4DBD-89B3-ACC572D685F1}"/>
              </a:ext>
            </a:extLst>
          </p:cNvPr>
          <p:cNvSpPr/>
          <p:nvPr/>
        </p:nvSpPr>
        <p:spPr>
          <a:xfrm>
            <a:off x="7455878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F0380-3CE0-4D7D-9A67-83B541F90FF2}"/>
              </a:ext>
            </a:extLst>
          </p:cNvPr>
          <p:cNvSpPr/>
          <p:nvPr/>
        </p:nvSpPr>
        <p:spPr>
          <a:xfrm>
            <a:off x="7942386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0F22A-63C8-4DF5-B5B6-D129F53957B5}"/>
              </a:ext>
            </a:extLst>
          </p:cNvPr>
          <p:cNvSpPr/>
          <p:nvPr/>
        </p:nvSpPr>
        <p:spPr>
          <a:xfrm>
            <a:off x="8428894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8B66C-10D1-42C4-A7CE-3FE65C9EF00A}"/>
              </a:ext>
            </a:extLst>
          </p:cNvPr>
          <p:cNvSpPr/>
          <p:nvPr/>
        </p:nvSpPr>
        <p:spPr>
          <a:xfrm>
            <a:off x="6969369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59C36A-C91A-4CA0-817F-4915171112F6}"/>
              </a:ext>
            </a:extLst>
          </p:cNvPr>
          <p:cNvSpPr/>
          <p:nvPr/>
        </p:nvSpPr>
        <p:spPr>
          <a:xfrm>
            <a:off x="7455877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9C595-B607-4291-A130-3FDAABA3C908}"/>
              </a:ext>
            </a:extLst>
          </p:cNvPr>
          <p:cNvSpPr/>
          <p:nvPr/>
        </p:nvSpPr>
        <p:spPr>
          <a:xfrm>
            <a:off x="7942385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2B3D7-7A2C-4FCF-A4B2-93A755D94906}"/>
              </a:ext>
            </a:extLst>
          </p:cNvPr>
          <p:cNvSpPr/>
          <p:nvPr/>
        </p:nvSpPr>
        <p:spPr>
          <a:xfrm>
            <a:off x="8428893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A30B3-BDCD-4728-887F-6CCAA49817A0}"/>
              </a:ext>
            </a:extLst>
          </p:cNvPr>
          <p:cNvSpPr/>
          <p:nvPr/>
        </p:nvSpPr>
        <p:spPr>
          <a:xfrm>
            <a:off x="6969349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17A9DD-C155-4F01-B330-98D203127C58}"/>
              </a:ext>
            </a:extLst>
          </p:cNvPr>
          <p:cNvSpPr/>
          <p:nvPr/>
        </p:nvSpPr>
        <p:spPr>
          <a:xfrm>
            <a:off x="7455857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7253A-6611-4BFB-B818-A40F339C19FD}"/>
              </a:ext>
            </a:extLst>
          </p:cNvPr>
          <p:cNvSpPr/>
          <p:nvPr/>
        </p:nvSpPr>
        <p:spPr>
          <a:xfrm>
            <a:off x="7942365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92972-7A6C-4430-AF48-21087A57F4C9}"/>
              </a:ext>
            </a:extLst>
          </p:cNvPr>
          <p:cNvSpPr/>
          <p:nvPr/>
        </p:nvSpPr>
        <p:spPr>
          <a:xfrm>
            <a:off x="8428873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3462CB-FD65-4D38-9B2A-EB16B69C5F7F}"/>
              </a:ext>
            </a:extLst>
          </p:cNvPr>
          <p:cNvSpPr/>
          <p:nvPr/>
        </p:nvSpPr>
        <p:spPr>
          <a:xfrm>
            <a:off x="9214318" y="4448906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71AB5-A3E5-4ACC-9DB6-031699196013}"/>
              </a:ext>
            </a:extLst>
          </p:cNvPr>
          <p:cNvSpPr/>
          <p:nvPr/>
        </p:nvSpPr>
        <p:spPr>
          <a:xfrm>
            <a:off x="9214319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NZ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4C21FB-934F-4832-8576-95A03E4B01C4}"/>
              </a:ext>
            </a:extLst>
          </p:cNvPr>
          <p:cNvSpPr/>
          <p:nvPr/>
        </p:nvSpPr>
        <p:spPr>
          <a:xfrm>
            <a:off x="9700826" y="4718538"/>
            <a:ext cx="556865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AId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DEC81F-BAE7-4A76-ACAA-3A745C4B4119}"/>
              </a:ext>
            </a:extLst>
          </p:cNvPr>
          <p:cNvSpPr/>
          <p:nvPr/>
        </p:nvSpPr>
        <p:spPr>
          <a:xfrm>
            <a:off x="10257680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CAD9F3-BC65-4117-9EDC-5600E7C4ADED}"/>
              </a:ext>
            </a:extLst>
          </p:cNvPr>
          <p:cNvSpPr/>
          <p:nvPr/>
        </p:nvSpPr>
        <p:spPr>
          <a:xfrm>
            <a:off x="10744188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D3BAC8-104A-4029-BFDA-B5126D1D5A24}"/>
              </a:ext>
            </a:extLst>
          </p:cNvPr>
          <p:cNvSpPr/>
          <p:nvPr/>
        </p:nvSpPr>
        <p:spPr>
          <a:xfrm>
            <a:off x="9214318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1380AE-B31F-4C4A-8691-FB165728AF1F}"/>
              </a:ext>
            </a:extLst>
          </p:cNvPr>
          <p:cNvSpPr/>
          <p:nvPr/>
        </p:nvSpPr>
        <p:spPr>
          <a:xfrm>
            <a:off x="9700825" y="4988170"/>
            <a:ext cx="556865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07EA7E-7F2C-4EEB-ADD8-F216895286A8}"/>
              </a:ext>
            </a:extLst>
          </p:cNvPr>
          <p:cNvSpPr/>
          <p:nvPr/>
        </p:nvSpPr>
        <p:spPr>
          <a:xfrm>
            <a:off x="10257679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1DDEEC-7852-4AF8-9EE5-6BDC9383053D}"/>
              </a:ext>
            </a:extLst>
          </p:cNvPr>
          <p:cNvSpPr/>
          <p:nvPr/>
        </p:nvSpPr>
        <p:spPr>
          <a:xfrm>
            <a:off x="10744187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C6F1DF-78E8-4A89-B55F-52C48580C4CF}"/>
              </a:ext>
            </a:extLst>
          </p:cNvPr>
          <p:cNvSpPr/>
          <p:nvPr/>
        </p:nvSpPr>
        <p:spPr>
          <a:xfrm>
            <a:off x="9214298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DA8199-528E-40EA-BC6E-0C776E61F906}"/>
              </a:ext>
            </a:extLst>
          </p:cNvPr>
          <p:cNvSpPr/>
          <p:nvPr/>
        </p:nvSpPr>
        <p:spPr>
          <a:xfrm>
            <a:off x="9700806" y="5257802"/>
            <a:ext cx="556864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EC1E5-7CF4-4985-912C-43915353003C}"/>
              </a:ext>
            </a:extLst>
          </p:cNvPr>
          <p:cNvSpPr/>
          <p:nvPr/>
        </p:nvSpPr>
        <p:spPr>
          <a:xfrm>
            <a:off x="10257659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32BADE-0335-4C7B-BB23-32FB45BA0998}"/>
              </a:ext>
            </a:extLst>
          </p:cNvPr>
          <p:cNvSpPr/>
          <p:nvPr/>
        </p:nvSpPr>
        <p:spPr>
          <a:xfrm>
            <a:off x="10744167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A0AA3C9-5EEF-412A-9628-B0AE9202AED2}"/>
              </a:ext>
            </a:extLst>
          </p:cNvPr>
          <p:cNvCxnSpPr>
            <a:stCxn id="42" idx="2"/>
            <a:endCxn id="28" idx="2"/>
          </p:cNvCxnSpPr>
          <p:nvPr/>
        </p:nvCxnSpPr>
        <p:spPr>
          <a:xfrm rot="5400000">
            <a:off x="8595921" y="4144117"/>
            <a:ext cx="12700" cy="2766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7622A9-6F8E-461C-ADA6-9A4C240AE309}"/>
              </a:ext>
            </a:extLst>
          </p:cNvPr>
          <p:cNvCxnSpPr>
            <a:cxnSpLocks/>
            <a:stCxn id="9" idx="1"/>
            <a:endCxn id="45" idx="1"/>
          </p:cNvCxnSpPr>
          <p:nvPr/>
        </p:nvCxnSpPr>
        <p:spPr>
          <a:xfrm rot="10800000" flipV="1">
            <a:off x="659351" y="4853353"/>
            <a:ext cx="237465" cy="720913"/>
          </a:xfrm>
          <a:prstGeom prst="bentConnector3">
            <a:avLst>
              <a:gd name="adj1" fmla="val 19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7CB64A-963F-486C-B09C-29DDB3B0CC9B}"/>
              </a:ext>
            </a:extLst>
          </p:cNvPr>
          <p:cNvSpPr txBox="1"/>
          <p:nvPr/>
        </p:nvSpPr>
        <p:spPr>
          <a:xfrm>
            <a:off x="0" y="0"/>
            <a:ext cx="576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One-to-Many</a:t>
            </a:r>
            <a:endParaRPr lang="en-NZ" sz="2400" b="1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A96EF3-02EB-4615-B7B8-D5BA8EB2C907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471689-B88E-4985-9573-C69308DF9B08}"/>
              </a:ext>
            </a:extLst>
          </p:cNvPr>
          <p:cNvSpPr/>
          <p:nvPr/>
        </p:nvSpPr>
        <p:spPr>
          <a:xfrm>
            <a:off x="914055" y="5955011"/>
            <a:ext cx="2403576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2F604C-5817-472F-B6BB-24AB082CC0D0}"/>
              </a:ext>
            </a:extLst>
          </p:cNvPr>
          <p:cNvSpPr/>
          <p:nvPr/>
        </p:nvSpPr>
        <p:spPr>
          <a:xfrm>
            <a:off x="641837" y="4211209"/>
            <a:ext cx="1831844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80D5BE-9614-4F65-88EE-AB1B4F989FE9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>
            <a:off x="641837" y="4346025"/>
            <a:ext cx="272218" cy="1743802"/>
          </a:xfrm>
          <a:prstGeom prst="bentConnector3">
            <a:avLst>
              <a:gd name="adj1" fmla="val 2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78A74-8CB0-44EF-9895-081DEF5A68D3}"/>
              </a:ext>
            </a:extLst>
          </p:cNvPr>
          <p:cNvSpPr txBox="1"/>
          <p:nvPr/>
        </p:nvSpPr>
        <p:spPr>
          <a:xfrm>
            <a:off x="633046" y="4203374"/>
            <a:ext cx="4607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List&lt;B&gt; TheBs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br>
              <a:rPr lang="en-US" sz="1600" dirty="0">
                <a:latin typeface="Lucida Console" panose="020B0609040504020204" pitchFamily="49" charset="0"/>
              </a:rPr>
            </a:b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class B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A MyA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NZ" sz="1600" dirty="0">
              <a:latin typeface="Lucida Console" panose="020B060904050402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F12CC5-9828-4F01-8E3F-ADA395B55D72}"/>
              </a:ext>
            </a:extLst>
          </p:cNvPr>
          <p:cNvSpPr txBox="1"/>
          <p:nvPr/>
        </p:nvSpPr>
        <p:spPr>
          <a:xfrm>
            <a:off x="8886225" y="279164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D9D54-AD96-4F73-9132-CC71E3A35FE5}"/>
              </a:ext>
            </a:extLst>
          </p:cNvPr>
          <p:cNvSpPr txBox="1"/>
          <p:nvPr/>
        </p:nvSpPr>
        <p:spPr>
          <a:xfrm>
            <a:off x="8314833" y="3085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582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0A46B0-183B-49D6-B88A-B8084B0DCF1E}"/>
              </a:ext>
            </a:extLst>
          </p:cNvPr>
          <p:cNvSpPr/>
          <p:nvPr/>
        </p:nvSpPr>
        <p:spPr>
          <a:xfrm>
            <a:off x="896815" y="4718538"/>
            <a:ext cx="3393831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E4BB6-05DF-44BD-A7E5-7AF280447E1B}"/>
              </a:ext>
            </a:extLst>
          </p:cNvPr>
          <p:cNvSpPr/>
          <p:nvPr/>
        </p:nvSpPr>
        <p:spPr>
          <a:xfrm>
            <a:off x="659350" y="5439451"/>
            <a:ext cx="1831844" cy="26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482969" y="2590786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37692" y="16588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38599" y="2590786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883877" y="3089017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885616" y="3089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36913" y="27529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6969369" y="2590786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094824" y="1658802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14298" y="2590786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ACC87F-9BF6-401B-96B1-75A5A26FC55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370277" y="3089017"/>
            <a:ext cx="844021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05F9B-FEEE-452C-BF08-29B98B7C46B8}"/>
              </a:ext>
            </a:extLst>
          </p:cNvPr>
          <p:cNvSpPr/>
          <p:nvPr/>
        </p:nvSpPr>
        <p:spPr>
          <a:xfrm>
            <a:off x="6969369" y="4448906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CC2C0-8EE9-40BE-9C99-0739CE109AB0}"/>
              </a:ext>
            </a:extLst>
          </p:cNvPr>
          <p:cNvSpPr/>
          <p:nvPr/>
        </p:nvSpPr>
        <p:spPr>
          <a:xfrm>
            <a:off x="6969370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NZ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EF8E9-97DA-4DBD-89B3-ACC572D685F1}"/>
              </a:ext>
            </a:extLst>
          </p:cNvPr>
          <p:cNvSpPr/>
          <p:nvPr/>
        </p:nvSpPr>
        <p:spPr>
          <a:xfrm>
            <a:off x="7455878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F0380-3CE0-4D7D-9A67-83B541F90FF2}"/>
              </a:ext>
            </a:extLst>
          </p:cNvPr>
          <p:cNvSpPr/>
          <p:nvPr/>
        </p:nvSpPr>
        <p:spPr>
          <a:xfrm>
            <a:off x="7942386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0F22A-63C8-4DF5-B5B6-D129F53957B5}"/>
              </a:ext>
            </a:extLst>
          </p:cNvPr>
          <p:cNvSpPr/>
          <p:nvPr/>
        </p:nvSpPr>
        <p:spPr>
          <a:xfrm>
            <a:off x="8428894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8B66C-10D1-42C4-A7CE-3FE65C9EF00A}"/>
              </a:ext>
            </a:extLst>
          </p:cNvPr>
          <p:cNvSpPr/>
          <p:nvPr/>
        </p:nvSpPr>
        <p:spPr>
          <a:xfrm>
            <a:off x="6969369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59C36A-C91A-4CA0-817F-4915171112F6}"/>
              </a:ext>
            </a:extLst>
          </p:cNvPr>
          <p:cNvSpPr/>
          <p:nvPr/>
        </p:nvSpPr>
        <p:spPr>
          <a:xfrm>
            <a:off x="7455877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9C595-B607-4291-A130-3FDAABA3C908}"/>
              </a:ext>
            </a:extLst>
          </p:cNvPr>
          <p:cNvSpPr/>
          <p:nvPr/>
        </p:nvSpPr>
        <p:spPr>
          <a:xfrm>
            <a:off x="7942385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2B3D7-7A2C-4FCF-A4B2-93A755D94906}"/>
              </a:ext>
            </a:extLst>
          </p:cNvPr>
          <p:cNvSpPr/>
          <p:nvPr/>
        </p:nvSpPr>
        <p:spPr>
          <a:xfrm>
            <a:off x="8428893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6A30B3-BDCD-4728-887F-6CCAA49817A0}"/>
              </a:ext>
            </a:extLst>
          </p:cNvPr>
          <p:cNvSpPr/>
          <p:nvPr/>
        </p:nvSpPr>
        <p:spPr>
          <a:xfrm>
            <a:off x="6969349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17A9DD-C155-4F01-B330-98D203127C58}"/>
              </a:ext>
            </a:extLst>
          </p:cNvPr>
          <p:cNvSpPr/>
          <p:nvPr/>
        </p:nvSpPr>
        <p:spPr>
          <a:xfrm>
            <a:off x="7455857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7253A-6611-4BFB-B818-A40F339C19FD}"/>
              </a:ext>
            </a:extLst>
          </p:cNvPr>
          <p:cNvSpPr/>
          <p:nvPr/>
        </p:nvSpPr>
        <p:spPr>
          <a:xfrm>
            <a:off x="7942365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92972-7A6C-4430-AF48-21087A57F4C9}"/>
              </a:ext>
            </a:extLst>
          </p:cNvPr>
          <p:cNvSpPr/>
          <p:nvPr/>
        </p:nvSpPr>
        <p:spPr>
          <a:xfrm>
            <a:off x="8428873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3462CB-FD65-4D38-9B2A-EB16B69C5F7F}"/>
              </a:ext>
            </a:extLst>
          </p:cNvPr>
          <p:cNvSpPr/>
          <p:nvPr/>
        </p:nvSpPr>
        <p:spPr>
          <a:xfrm>
            <a:off x="9214318" y="4448906"/>
            <a:ext cx="849923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71AB5-A3E5-4ACC-9DB6-031699196013}"/>
              </a:ext>
            </a:extLst>
          </p:cNvPr>
          <p:cNvSpPr/>
          <p:nvPr/>
        </p:nvSpPr>
        <p:spPr>
          <a:xfrm>
            <a:off x="9214319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NZ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4C21FB-934F-4832-8576-95A03E4B01C4}"/>
              </a:ext>
            </a:extLst>
          </p:cNvPr>
          <p:cNvSpPr/>
          <p:nvPr/>
        </p:nvSpPr>
        <p:spPr>
          <a:xfrm>
            <a:off x="9700826" y="4718538"/>
            <a:ext cx="556865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AId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DEC81F-BAE7-4A76-ACAA-3A745C4B4119}"/>
              </a:ext>
            </a:extLst>
          </p:cNvPr>
          <p:cNvSpPr/>
          <p:nvPr/>
        </p:nvSpPr>
        <p:spPr>
          <a:xfrm>
            <a:off x="10257680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CAD9F3-BC65-4117-9EDC-5600E7C4ADED}"/>
              </a:ext>
            </a:extLst>
          </p:cNvPr>
          <p:cNvSpPr/>
          <p:nvPr/>
        </p:nvSpPr>
        <p:spPr>
          <a:xfrm>
            <a:off x="10744188" y="4718538"/>
            <a:ext cx="486508" cy="269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D3BAC8-104A-4029-BFDA-B5126D1D5A24}"/>
              </a:ext>
            </a:extLst>
          </p:cNvPr>
          <p:cNvSpPr/>
          <p:nvPr/>
        </p:nvSpPr>
        <p:spPr>
          <a:xfrm>
            <a:off x="9214318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1380AE-B31F-4C4A-8691-FB165728AF1F}"/>
              </a:ext>
            </a:extLst>
          </p:cNvPr>
          <p:cNvSpPr/>
          <p:nvPr/>
        </p:nvSpPr>
        <p:spPr>
          <a:xfrm>
            <a:off x="9700825" y="4988170"/>
            <a:ext cx="556865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07EA7E-7F2C-4EEB-ADD8-F216895286A8}"/>
              </a:ext>
            </a:extLst>
          </p:cNvPr>
          <p:cNvSpPr/>
          <p:nvPr/>
        </p:nvSpPr>
        <p:spPr>
          <a:xfrm>
            <a:off x="10257679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1DDEEC-7852-4AF8-9EE5-6BDC9383053D}"/>
              </a:ext>
            </a:extLst>
          </p:cNvPr>
          <p:cNvSpPr/>
          <p:nvPr/>
        </p:nvSpPr>
        <p:spPr>
          <a:xfrm>
            <a:off x="10744187" y="4988170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C6F1DF-78E8-4A89-B55F-52C48580C4CF}"/>
              </a:ext>
            </a:extLst>
          </p:cNvPr>
          <p:cNvSpPr/>
          <p:nvPr/>
        </p:nvSpPr>
        <p:spPr>
          <a:xfrm>
            <a:off x="9214298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DA8199-528E-40EA-BC6E-0C776E61F906}"/>
              </a:ext>
            </a:extLst>
          </p:cNvPr>
          <p:cNvSpPr/>
          <p:nvPr/>
        </p:nvSpPr>
        <p:spPr>
          <a:xfrm>
            <a:off x="9700806" y="5257802"/>
            <a:ext cx="556864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EC1E5-7CF4-4985-912C-43915353003C}"/>
              </a:ext>
            </a:extLst>
          </p:cNvPr>
          <p:cNvSpPr/>
          <p:nvPr/>
        </p:nvSpPr>
        <p:spPr>
          <a:xfrm>
            <a:off x="10257659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32BADE-0335-4C7B-BB23-32FB45BA0998}"/>
              </a:ext>
            </a:extLst>
          </p:cNvPr>
          <p:cNvSpPr/>
          <p:nvPr/>
        </p:nvSpPr>
        <p:spPr>
          <a:xfrm>
            <a:off x="10744167" y="5257802"/>
            <a:ext cx="486508" cy="269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A0AA3C9-5EEF-412A-9628-B0AE9202AED2}"/>
              </a:ext>
            </a:extLst>
          </p:cNvPr>
          <p:cNvCxnSpPr>
            <a:stCxn id="42" idx="2"/>
            <a:endCxn id="28" idx="2"/>
          </p:cNvCxnSpPr>
          <p:nvPr/>
        </p:nvCxnSpPr>
        <p:spPr>
          <a:xfrm rot="5400000">
            <a:off x="8595921" y="4144117"/>
            <a:ext cx="12700" cy="2766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7622A9-6F8E-461C-ADA6-9A4C240AE309}"/>
              </a:ext>
            </a:extLst>
          </p:cNvPr>
          <p:cNvCxnSpPr>
            <a:cxnSpLocks/>
            <a:stCxn id="9" idx="1"/>
            <a:endCxn id="45" idx="1"/>
          </p:cNvCxnSpPr>
          <p:nvPr/>
        </p:nvCxnSpPr>
        <p:spPr>
          <a:xfrm rot="10800000" flipV="1">
            <a:off x="659351" y="4853353"/>
            <a:ext cx="237465" cy="720913"/>
          </a:xfrm>
          <a:prstGeom prst="bentConnector3">
            <a:avLst>
              <a:gd name="adj1" fmla="val 19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4C2AB6-BEBA-422E-9F95-238551D81AC8}"/>
              </a:ext>
            </a:extLst>
          </p:cNvPr>
          <p:cNvSpPr txBox="1"/>
          <p:nvPr/>
        </p:nvSpPr>
        <p:spPr>
          <a:xfrm>
            <a:off x="7844883" y="6119460"/>
            <a:ext cx="241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foreign key?</a:t>
            </a:r>
            <a:endParaRPr lang="en-NZ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7CB64A-963F-486C-B09C-29DDB3B0CC9B}"/>
              </a:ext>
            </a:extLst>
          </p:cNvPr>
          <p:cNvSpPr txBox="1"/>
          <p:nvPr/>
        </p:nvSpPr>
        <p:spPr>
          <a:xfrm>
            <a:off x="0" y="0"/>
            <a:ext cx="5767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One-to-Many</a:t>
            </a:r>
            <a:endParaRPr lang="en-NZ" sz="2400" b="1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A96EF3-02EB-4615-B7B8-D5BA8EB2C907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471689-B88E-4985-9573-C69308DF9B08}"/>
              </a:ext>
            </a:extLst>
          </p:cNvPr>
          <p:cNvSpPr/>
          <p:nvPr/>
        </p:nvSpPr>
        <p:spPr>
          <a:xfrm>
            <a:off x="914055" y="5955011"/>
            <a:ext cx="2403576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2F604C-5817-472F-B6BB-24AB082CC0D0}"/>
              </a:ext>
            </a:extLst>
          </p:cNvPr>
          <p:cNvSpPr/>
          <p:nvPr/>
        </p:nvSpPr>
        <p:spPr>
          <a:xfrm>
            <a:off x="641837" y="4211209"/>
            <a:ext cx="1831844" cy="269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80D5BE-9614-4F65-88EE-AB1B4F989FE9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>
            <a:off x="641837" y="4346025"/>
            <a:ext cx="272218" cy="1743802"/>
          </a:xfrm>
          <a:prstGeom prst="bentConnector3">
            <a:avLst>
              <a:gd name="adj1" fmla="val 2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78A74-8CB0-44EF-9895-081DEF5A68D3}"/>
              </a:ext>
            </a:extLst>
          </p:cNvPr>
          <p:cNvSpPr txBox="1"/>
          <p:nvPr/>
        </p:nvSpPr>
        <p:spPr>
          <a:xfrm>
            <a:off x="633046" y="4203374"/>
            <a:ext cx="4607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List&lt;B&gt; TheBs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br>
              <a:rPr lang="en-US" sz="1600" dirty="0">
                <a:latin typeface="Lucida Console" panose="020B0609040504020204" pitchFamily="49" charset="0"/>
              </a:rPr>
            </a:b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class B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Guid Id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A MyA { get; set;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en-NZ" sz="1600" dirty="0">
              <a:latin typeface="Lucida Console" panose="020B060904050402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F12CC5-9828-4F01-8E3F-ADA395B55D72}"/>
              </a:ext>
            </a:extLst>
          </p:cNvPr>
          <p:cNvSpPr txBox="1"/>
          <p:nvPr/>
        </p:nvSpPr>
        <p:spPr>
          <a:xfrm>
            <a:off x="8886225" y="279164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D9D54-AD96-4F73-9132-CC71E3A35FE5}"/>
              </a:ext>
            </a:extLst>
          </p:cNvPr>
          <p:cNvSpPr txBox="1"/>
          <p:nvPr/>
        </p:nvSpPr>
        <p:spPr>
          <a:xfrm>
            <a:off x="8314833" y="3085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193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51231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84585" y="872391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6794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913225" y="2739975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914964" y="2739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66261" y="24038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141717" y="872391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A6A79-EE4F-48FA-B23E-85C6C1077C86}"/>
              </a:ext>
            </a:extLst>
          </p:cNvPr>
          <p:cNvSpPr txBox="1"/>
          <p:nvPr/>
        </p:nvSpPr>
        <p:spPr>
          <a:xfrm>
            <a:off x="0" y="0"/>
            <a:ext cx="596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Many-to-Many</a:t>
            </a:r>
            <a:endParaRPr lang="en-NZ" sz="2400" b="1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1E7CC6-D8E9-45CC-B91B-DE7B9C65340F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6C62194-B434-4F22-BD22-7B390883A65A}"/>
              </a:ext>
            </a:extLst>
          </p:cNvPr>
          <p:cNvSpPr txBox="1"/>
          <p:nvPr/>
        </p:nvSpPr>
        <p:spPr>
          <a:xfrm>
            <a:off x="8431187" y="2265358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  <a:endParaRPr lang="en-NZ" sz="6000" dirty="0"/>
          </a:p>
        </p:txBody>
      </p:sp>
    </p:spTree>
    <p:extLst>
      <p:ext uri="{BB962C8B-B14F-4D97-AF65-F5344CB8AC3E}">
        <p14:creationId xmlns:p14="http://schemas.microsoft.com/office/powerpoint/2010/main" val="324643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2455F1-A9C1-4E0B-8F4E-D759BB561961}"/>
              </a:ext>
            </a:extLst>
          </p:cNvPr>
          <p:cNvSpPr/>
          <p:nvPr/>
        </p:nvSpPr>
        <p:spPr>
          <a:xfrm>
            <a:off x="151231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04F-F4FA-4FEF-8C6A-7AD1B9C2BEE9}"/>
              </a:ext>
            </a:extLst>
          </p:cNvPr>
          <p:cNvSpPr txBox="1"/>
          <p:nvPr/>
        </p:nvSpPr>
        <p:spPr>
          <a:xfrm>
            <a:off x="2684585" y="872391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Object-Oriented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F1240-BA89-4094-8B4F-0BCDA8B87E79}"/>
              </a:ext>
            </a:extLst>
          </p:cNvPr>
          <p:cNvSpPr/>
          <p:nvPr/>
        </p:nvSpPr>
        <p:spPr>
          <a:xfrm>
            <a:off x="4067947" y="2241744"/>
            <a:ext cx="14009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96BFFD-3C02-4A86-AE53-762A284BEC9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913225" y="2739975"/>
            <a:ext cx="115472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158D6-1B46-4A58-8957-69AFD6A42C34}"/>
              </a:ext>
            </a:extLst>
          </p:cNvPr>
          <p:cNvSpPr txBox="1"/>
          <p:nvPr/>
        </p:nvSpPr>
        <p:spPr>
          <a:xfrm>
            <a:off x="2914964" y="2739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ADFAB-B997-4B0F-A032-59CF48455F86}"/>
              </a:ext>
            </a:extLst>
          </p:cNvPr>
          <p:cNvSpPr txBox="1"/>
          <p:nvPr/>
        </p:nvSpPr>
        <p:spPr>
          <a:xfrm>
            <a:off x="3766261" y="24038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4BEDD-3CB6-45B5-A1EA-8411D5F40AEC}"/>
              </a:ext>
            </a:extLst>
          </p:cNvPr>
          <p:cNvSpPr/>
          <p:nvPr/>
        </p:nvSpPr>
        <p:spPr>
          <a:xfrm>
            <a:off x="7016262" y="1511303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852B9-9333-41F3-9345-36F271BE3B03}"/>
              </a:ext>
            </a:extLst>
          </p:cNvPr>
          <p:cNvSpPr txBox="1"/>
          <p:nvPr/>
        </p:nvSpPr>
        <p:spPr>
          <a:xfrm>
            <a:off x="8141717" y="872391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Relational</a:t>
            </a:r>
            <a:endParaRPr lang="en-N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BAFAB-C90B-4CA2-84BC-73AE1ADD753D}"/>
              </a:ext>
            </a:extLst>
          </p:cNvPr>
          <p:cNvSpPr/>
          <p:nvPr/>
        </p:nvSpPr>
        <p:spPr>
          <a:xfrm>
            <a:off x="9261191" y="1511303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A6A79-EE4F-48FA-B23E-85C6C1077C86}"/>
              </a:ext>
            </a:extLst>
          </p:cNvPr>
          <p:cNvSpPr txBox="1"/>
          <p:nvPr/>
        </p:nvSpPr>
        <p:spPr>
          <a:xfrm>
            <a:off x="0" y="0"/>
            <a:ext cx="596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Object-Relational Impedance: Many-to-Many</a:t>
            </a:r>
            <a:endParaRPr lang="en-NZ" sz="24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4D272B-2FA0-44BF-B2B4-344B842146C0}"/>
              </a:ext>
            </a:extLst>
          </p:cNvPr>
          <p:cNvSpPr/>
          <p:nvPr/>
        </p:nvSpPr>
        <p:spPr>
          <a:xfrm>
            <a:off x="8188459" y="2670897"/>
            <a:ext cx="1400908" cy="996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AtoB</a:t>
            </a:r>
            <a:endParaRPr lang="en-NZ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25B2F6B-0623-4ED1-BAA7-1FA6946FF351}"/>
              </a:ext>
            </a:extLst>
          </p:cNvPr>
          <p:cNvCxnSpPr>
            <a:stCxn id="15" idx="2"/>
            <a:endCxn id="86" idx="1"/>
          </p:cNvCxnSpPr>
          <p:nvPr/>
        </p:nvCxnSpPr>
        <p:spPr>
          <a:xfrm rot="16200000" flipH="1">
            <a:off x="7621906" y="2602574"/>
            <a:ext cx="661363" cy="4717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A0406DA-731C-4449-B43F-BBDE975F71A0}"/>
              </a:ext>
            </a:extLst>
          </p:cNvPr>
          <p:cNvCxnSpPr>
            <a:stCxn id="86" idx="3"/>
            <a:endCxn id="18" idx="2"/>
          </p:cNvCxnSpPr>
          <p:nvPr/>
        </p:nvCxnSpPr>
        <p:spPr>
          <a:xfrm flipV="1">
            <a:off x="9589367" y="2507765"/>
            <a:ext cx="372278" cy="661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F5EF4D5-6918-44A7-95F0-C09801970842}"/>
              </a:ext>
            </a:extLst>
          </p:cNvPr>
          <p:cNvSpPr txBox="1"/>
          <p:nvPr/>
        </p:nvSpPr>
        <p:spPr>
          <a:xfrm>
            <a:off x="7860297" y="30890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C09EC2-8838-49D1-A106-15F551F7397C}"/>
              </a:ext>
            </a:extLst>
          </p:cNvPr>
          <p:cNvSpPr txBox="1"/>
          <p:nvPr/>
        </p:nvSpPr>
        <p:spPr>
          <a:xfrm>
            <a:off x="9570582" y="31093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NZ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9B968-0CE7-4D21-8C8C-A185BC00B923}"/>
              </a:ext>
            </a:extLst>
          </p:cNvPr>
          <p:cNvSpPr txBox="1"/>
          <p:nvPr/>
        </p:nvSpPr>
        <p:spPr>
          <a:xfrm>
            <a:off x="9948347" y="24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2340B6-9414-4852-A212-A56F45CC7133}"/>
              </a:ext>
            </a:extLst>
          </p:cNvPr>
          <p:cNvSpPr txBox="1"/>
          <p:nvPr/>
        </p:nvSpPr>
        <p:spPr>
          <a:xfrm>
            <a:off x="7451518" y="245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1E7CC6-D8E9-45CC-B91B-DE7B9C65340F}"/>
              </a:ext>
            </a:extLst>
          </p:cNvPr>
          <p:cNvCxnSpPr/>
          <p:nvPr/>
        </p:nvCxnSpPr>
        <p:spPr>
          <a:xfrm>
            <a:off x="5978769" y="732692"/>
            <a:ext cx="0" cy="585567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1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486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Manfred Lange</dc:creator>
  <cp:lastModifiedBy>Manfred Lange</cp:lastModifiedBy>
  <cp:revision>13</cp:revision>
  <dcterms:created xsi:type="dcterms:W3CDTF">2020-09-07T21:07:24Z</dcterms:created>
  <dcterms:modified xsi:type="dcterms:W3CDTF">2020-09-09T08:33:01Z</dcterms:modified>
</cp:coreProperties>
</file>