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4"/>
    <p:restoredTop sz="94674"/>
  </p:normalViewPr>
  <p:slideViewPr>
    <p:cSldViewPr snapToGrid="0" snapToObjects="1">
      <p:cViewPr varScale="1">
        <p:scale>
          <a:sx n="142" d="100"/>
          <a:sy n="142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1214-06FE-134C-810E-99FBA57D1D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Easy Journey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2B35D-FD1E-D741-BD4B-A83DC4B19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 us take you to the the destination.</a:t>
            </a:r>
          </a:p>
          <a:p>
            <a:r>
              <a:rPr lang="en-US" dirty="0"/>
              <a:t>Karen Soriano, Alejandro Aguilar Jr, Sean Huang</a:t>
            </a:r>
          </a:p>
        </p:txBody>
      </p:sp>
    </p:spTree>
    <p:extLst>
      <p:ext uri="{BB962C8B-B14F-4D97-AF65-F5344CB8AC3E}">
        <p14:creationId xmlns:p14="http://schemas.microsoft.com/office/powerpoint/2010/main" val="34338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D371-0A82-F041-954A-9BBC14F52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the Destination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B1741-D92A-064B-9E6C-182C9B38E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City in the World</a:t>
            </a:r>
          </a:p>
          <a:p>
            <a:r>
              <a:rPr lang="en-US" dirty="0"/>
              <a:t>AutoFill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F5E629A-0BE5-B64C-BBBD-6140B5214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800" y="2205318"/>
            <a:ext cx="8257200" cy="465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7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EA69-87E0-EA4F-B31F-DC308AB09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 in the 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D350A-5DE9-C843-9F21-4EBA47342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Airlines, Prices, Dates</a:t>
            </a:r>
          </a:p>
          <a:p>
            <a:r>
              <a:rPr lang="en-US" dirty="0"/>
              <a:t>International &amp; Domestic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AAAA9F-5F9E-8A4C-812F-1D3205029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436" y="605400"/>
            <a:ext cx="6950564" cy="6252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4866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EBC4-CCEE-1C46-950F-E8DC8C79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Journey Matcher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6AB3F-04FA-1A4C-BC0B-471004559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 Preferences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3B24D-F32C-FB4D-A4AC-C118DAA5D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612" y="1293697"/>
            <a:ext cx="7558388" cy="552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1292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</TotalTime>
  <Words>45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Easy Journey</vt:lpstr>
      <vt:lpstr>Pick the Destination</vt:lpstr>
      <vt:lpstr>Up in the Air</vt:lpstr>
      <vt:lpstr>Journey Matcher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Journey</dc:title>
  <dc:creator>Microsoft Office User</dc:creator>
  <cp:lastModifiedBy>Microsoft Office User</cp:lastModifiedBy>
  <cp:revision>2</cp:revision>
  <dcterms:created xsi:type="dcterms:W3CDTF">2018-11-04T16:51:50Z</dcterms:created>
  <dcterms:modified xsi:type="dcterms:W3CDTF">2018-11-04T17:00:15Z</dcterms:modified>
</cp:coreProperties>
</file>