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64" r:id="rId4"/>
    <p:sldId id="261" r:id="rId5"/>
    <p:sldId id="262" r:id="rId6"/>
    <p:sldId id="282" r:id="rId7"/>
    <p:sldId id="267" r:id="rId8"/>
    <p:sldId id="279" r:id="rId9"/>
    <p:sldId id="257" r:id="rId10"/>
    <p:sldId id="268" r:id="rId11"/>
    <p:sldId id="266" r:id="rId12"/>
    <p:sldId id="280" r:id="rId13"/>
    <p:sldId id="284" r:id="rId14"/>
    <p:sldId id="278" r:id="rId15"/>
    <p:sldId id="273" r:id="rId16"/>
    <p:sldId id="286" r:id="rId17"/>
    <p:sldId id="274" r:id="rId18"/>
    <p:sldId id="275" r:id="rId19"/>
    <p:sldId id="276" r:id="rId20"/>
    <p:sldId id="269" r:id="rId21"/>
    <p:sldId id="287" r:id="rId22"/>
    <p:sldId id="270" r:id="rId23"/>
    <p:sldId id="265" r:id="rId24"/>
    <p:sldId id="259" r:id="rId25"/>
    <p:sldId id="291" r:id="rId26"/>
    <p:sldId id="292" r:id="rId27"/>
    <p:sldId id="293" r:id="rId28"/>
    <p:sldId id="258" r:id="rId29"/>
    <p:sldId id="283" r:id="rId30"/>
    <p:sldId id="294" r:id="rId31"/>
    <p:sldId id="260" r:id="rId32"/>
    <p:sldId id="285" r:id="rId33"/>
    <p:sldId id="289" r:id="rId34"/>
    <p:sldId id="297" r:id="rId35"/>
    <p:sldId id="271" r:id="rId36"/>
    <p:sldId id="296" r:id="rId37"/>
    <p:sldId id="290" r:id="rId38"/>
    <p:sldId id="281" r:id="rId3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06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" y="13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EB7E2-49EF-4B8C-8E38-A5307B71FAB9}" type="datetimeFigureOut">
              <a:rPr lang="ru-RU" smtClean="0"/>
              <a:t>09.08.2016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7469-8718-4CA4-915F-B4C3EF870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268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EB7E2-49EF-4B8C-8E38-A5307B71FAB9}" type="datetimeFigureOut">
              <a:rPr lang="ru-RU" smtClean="0"/>
              <a:t>09.08.2016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7469-8718-4CA4-915F-B4C3EF870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66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EB7E2-49EF-4B8C-8E38-A5307B71FAB9}" type="datetimeFigureOut">
              <a:rPr lang="ru-RU" smtClean="0"/>
              <a:t>09.08.2016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7469-8718-4CA4-915F-B4C3EF870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194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EB7E2-49EF-4B8C-8E38-A5307B71FAB9}" type="datetimeFigureOut">
              <a:rPr lang="ru-RU" smtClean="0"/>
              <a:t>09.08.2016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7469-8718-4CA4-915F-B4C3EF870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110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EB7E2-49EF-4B8C-8E38-A5307B71FAB9}" type="datetimeFigureOut">
              <a:rPr lang="ru-RU" smtClean="0"/>
              <a:t>09.08.2016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7469-8718-4CA4-915F-B4C3EF870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911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EB7E2-49EF-4B8C-8E38-A5307B71FAB9}" type="datetimeFigureOut">
              <a:rPr lang="ru-RU" smtClean="0"/>
              <a:t>09.08.2016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7469-8718-4CA4-915F-B4C3EF870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81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EB7E2-49EF-4B8C-8E38-A5307B71FAB9}" type="datetimeFigureOut">
              <a:rPr lang="ru-RU" smtClean="0"/>
              <a:t>09.08.2016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7469-8718-4CA4-915F-B4C3EF870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995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EB7E2-49EF-4B8C-8E38-A5307B71FAB9}" type="datetimeFigureOut">
              <a:rPr lang="ru-RU" smtClean="0"/>
              <a:t>09.08.2016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7469-8718-4CA4-915F-B4C3EF870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55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EB7E2-49EF-4B8C-8E38-A5307B71FAB9}" type="datetimeFigureOut">
              <a:rPr lang="ru-RU" smtClean="0"/>
              <a:t>09.08.2016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7469-8718-4CA4-915F-B4C3EF870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30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EB7E2-49EF-4B8C-8E38-A5307B71FAB9}" type="datetimeFigureOut">
              <a:rPr lang="ru-RU" smtClean="0"/>
              <a:t>09.08.2016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7469-8718-4CA4-915F-B4C3EF870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950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EB7E2-49EF-4B8C-8E38-A5307B71FAB9}" type="datetimeFigureOut">
              <a:rPr lang="ru-RU" smtClean="0"/>
              <a:t>09.08.2016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7469-8718-4CA4-915F-B4C3EF870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727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EB7E2-49EF-4B8C-8E38-A5307B71FAB9}" type="datetimeFigureOut">
              <a:rPr lang="ru-RU" smtClean="0"/>
              <a:t>09.08.2016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17469-8718-4CA4-915F-B4C3EF870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362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Основы </a:t>
            </a:r>
            <a:r>
              <a:rPr lang="en-US" dirty="0" smtClean="0"/>
              <a:t>AngularJS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04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Вложенные </a:t>
            </a:r>
            <a:r>
              <a:rPr lang="ru-RU" dirty="0" err="1" smtClean="0"/>
              <a:t>скоупы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25625"/>
            <a:ext cx="5724644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ng-controller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"ctrl1"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{{user.name}}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ng-controller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"ctrl2"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Здравствуйте, {{user.name}}!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4001294"/>
            <a:ext cx="6250429" cy="32008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angular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myApp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[])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'ctrl1'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$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Alex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Petrov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'ctrl2'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67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 </a:t>
            </a:r>
            <a:r>
              <a:rPr lang="ru-RU" dirty="0" err="1" smtClean="0"/>
              <a:t>скоупов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25625"/>
            <a:ext cx="5724644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ng-controller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"ctrl1"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{{user.name}}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ng-controller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"ctrl2"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Здравствуйте, {{user.name}}!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3899554"/>
            <a:ext cx="7558479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scope1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===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getPrototypeOf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scope2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396679" y="3899553"/>
            <a:ext cx="1475084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752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Все </a:t>
            </a:r>
            <a:r>
              <a:rPr lang="ru-RU" dirty="0" err="1" smtClean="0"/>
              <a:t>скоупы</a:t>
            </a:r>
            <a:r>
              <a:rPr lang="ru-RU" dirty="0" smtClean="0"/>
              <a:t> наследуют от </a:t>
            </a:r>
            <a:r>
              <a:rPr lang="en-US" dirty="0" smtClean="0"/>
              <a:t>$</a:t>
            </a:r>
            <a:r>
              <a:rPr lang="en-US" dirty="0" err="1" smtClean="0"/>
              <a:t>rootScope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Если в </a:t>
            </a:r>
            <a:r>
              <a:rPr lang="en-US" dirty="0"/>
              <a:t>$</a:t>
            </a:r>
            <a:r>
              <a:rPr lang="en-US" dirty="0" err="1" smtClean="0"/>
              <a:t>rootScope</a:t>
            </a:r>
            <a:r>
              <a:rPr lang="en-US" dirty="0" smtClean="0"/>
              <a:t> </a:t>
            </a:r>
            <a:r>
              <a:rPr lang="ru-RU" dirty="0" smtClean="0"/>
              <a:t>добавить свойство, оно станет доступно в любых привязках и появится у </a:t>
            </a:r>
            <a:r>
              <a:rPr lang="en-US" dirty="0" smtClean="0"/>
              <a:t>scope</a:t>
            </a:r>
            <a:r>
              <a:rPr lang="ru-RU" dirty="0" smtClean="0"/>
              <a:t> всех контроллеров. 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2744589"/>
            <a:ext cx="6032421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kumimoji="0" lang="ru-RU" altLang="ru-RU" sz="2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ng-controller=</a:t>
            </a:r>
            <a:r>
              <a:rPr kumimoji="0" lang="ru-RU" altLang="ru-RU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"ctrl1"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kumimoji="0" lang="ru-RU" altLang="ru-RU" sz="2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ng-controller=</a:t>
            </a:r>
            <a:r>
              <a:rPr kumimoji="0" lang="ru-RU" altLang="ru-RU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"ctrl2"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Версия приложения: {{version}}</a:t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ru-RU" altLang="ru-RU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79228" y="4699339"/>
            <a:ext cx="7904728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angular.</a:t>
            </a:r>
            <a:r>
              <a:rPr kumimoji="0" lang="ru-RU" altLang="ru-RU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'myApp'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[])</a:t>
            </a:r>
            <a:b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kumimoji="0" lang="ru-RU" altLang="ru-RU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'ctrl1'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($scope, $rootScope) {</a:t>
            </a:r>
            <a:b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$rootScope.</a:t>
            </a:r>
            <a:r>
              <a:rPr kumimoji="0" lang="ru-RU" altLang="ru-RU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</a:t>
            </a:r>
            <a:b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kumimoji="0" lang="ru-RU" altLang="ru-RU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'ctrl2'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($scope) {</a:t>
            </a:r>
            <a:b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</a:t>
            </a:r>
            <a:endParaRPr kumimoji="0" lang="ru-RU" altLang="ru-RU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Все </a:t>
            </a:r>
            <a:r>
              <a:rPr lang="ru-RU" dirty="0" err="1" smtClean="0"/>
              <a:t>скоупы</a:t>
            </a:r>
            <a:r>
              <a:rPr lang="ru-RU" dirty="0" smtClean="0"/>
              <a:t> наследуют от </a:t>
            </a:r>
            <a:r>
              <a:rPr lang="en-US" dirty="0" smtClean="0"/>
              <a:t>$</a:t>
            </a:r>
            <a:r>
              <a:rPr lang="en-US" dirty="0" err="1" smtClean="0"/>
              <a:t>rootScope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Почему свойство не появилось в </a:t>
            </a:r>
            <a:r>
              <a:rPr lang="ru-RU" dirty="0" err="1" smtClean="0"/>
              <a:t>скоупе</a:t>
            </a:r>
            <a:r>
              <a:rPr lang="ru-RU" dirty="0" smtClean="0"/>
              <a:t>? Рассмотрим пример.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845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un </a:t>
            </a:r>
            <a:r>
              <a:rPr lang="ru-RU" dirty="0" smtClean="0"/>
              <a:t>блок модуля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25625"/>
            <a:ext cx="6083717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angular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myApp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[])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rootScope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$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rootScope.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41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</a:t>
            </a:r>
            <a:r>
              <a:rPr lang="ru-RU" dirty="0" smtClean="0"/>
              <a:t>ыражения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Примеры выражений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2406858"/>
            <a:ext cx="9401933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 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ng-app=</a:t>
            </a: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"myApp" 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ng-controller=</a:t>
            </a: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"myController"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{{</a:t>
            </a: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b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{{</a:t>
            </a: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['name']}}</a:t>
            </a:r>
            <a:b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{{address.city.</a:t>
            </a: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b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52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AngularJS </a:t>
            </a:r>
            <a:r>
              <a:rPr lang="ru-RU" dirty="0"/>
              <a:t>выражения отличаются от </a:t>
            </a:r>
            <a:r>
              <a:rPr lang="en-US" dirty="0"/>
              <a:t>JavaScript</a:t>
            </a:r>
            <a:r>
              <a:rPr lang="ru-RU" dirty="0"/>
              <a:t> </a:t>
            </a:r>
            <a:r>
              <a:rPr lang="ru-RU" dirty="0" smtClean="0"/>
              <a:t>выражений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AngularJS </a:t>
            </a:r>
            <a:r>
              <a:rPr lang="ru-RU" dirty="0" smtClean="0"/>
              <a:t>выражения:</a:t>
            </a:r>
          </a:p>
          <a:p>
            <a:r>
              <a:rPr lang="ru-RU" dirty="0" smtClean="0"/>
              <a:t>Вычисляются на </a:t>
            </a:r>
            <a:r>
              <a:rPr lang="en-US" dirty="0" smtClean="0"/>
              <a:t>scope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Не могут содержать управляющие инструкции </a:t>
            </a:r>
            <a:r>
              <a:rPr lang="en-US" dirty="0" smtClean="0"/>
              <a:t>if</a:t>
            </a:r>
            <a:r>
              <a:rPr lang="ru-RU" dirty="0" smtClean="0"/>
              <a:t>, тернарный оператор и т.п.</a:t>
            </a:r>
          </a:p>
          <a:p>
            <a:r>
              <a:rPr lang="ru-RU" dirty="0" smtClean="0"/>
              <a:t>Не могут содержать определения функций, оператор </a:t>
            </a:r>
            <a:r>
              <a:rPr lang="en-US" dirty="0" smtClean="0"/>
              <a:t>new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Не генерируют </a:t>
            </a:r>
            <a:r>
              <a:rPr lang="en-US" dirty="0" err="1" smtClean="0"/>
              <a:t>TypeError</a:t>
            </a:r>
            <a:r>
              <a:rPr lang="ru-RU" dirty="0" smtClean="0"/>
              <a:t> при обращении к свойствам </a:t>
            </a:r>
            <a:r>
              <a:rPr lang="en-US" dirty="0" smtClean="0"/>
              <a:t>null</a:t>
            </a:r>
            <a:r>
              <a:rPr lang="ru-RU" dirty="0" smtClean="0"/>
              <a:t> или </a:t>
            </a:r>
            <a:r>
              <a:rPr lang="en-US" dirty="0" smtClean="0"/>
              <a:t>undefined</a:t>
            </a:r>
            <a:r>
              <a:rPr lang="ru-RU" dirty="0" smtClean="0"/>
              <a:t>, вместо этого возвращают </a:t>
            </a:r>
            <a:r>
              <a:rPr lang="en-US" dirty="0" smtClean="0"/>
              <a:t>undefined.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3396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в выражениях запрещены многие </a:t>
            </a:r>
            <a:r>
              <a:rPr lang="en-US" dirty="0" err="1" smtClean="0"/>
              <a:t>js</a:t>
            </a:r>
            <a:r>
              <a:rPr lang="ru-RU" dirty="0" smtClean="0"/>
              <a:t> конструкции?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Представление (</a:t>
            </a:r>
            <a:r>
              <a:rPr lang="en-US" dirty="0" smtClean="0"/>
              <a:t>HTML) </a:t>
            </a:r>
            <a:r>
              <a:rPr lang="ru-RU" dirty="0" smtClean="0"/>
              <a:t>должно содержать минимум логики. Всю логику рекомендуется выносить в </a:t>
            </a:r>
            <a:r>
              <a:rPr lang="en-US" dirty="0" smtClean="0"/>
              <a:t>JS</a:t>
            </a:r>
            <a:r>
              <a:rPr lang="ru-RU" dirty="0" smtClean="0"/>
              <a:t> файлы.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84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Форматирование выражений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Синтаксис фильтров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Пример фильтра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2400448"/>
            <a:ext cx="7417415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{{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 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38200" y="2935495"/>
            <a:ext cx="10649069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{{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filter1 | filter2 }} 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filter2(filter1(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8200" y="3470542"/>
            <a:ext cx="10495181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{{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arg1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:arg2}}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arg1, arg2)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838200" y="4979863"/>
            <a:ext cx="9217588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currentDate 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:'EEEE, d MMMM' | </a:t>
            </a: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uppercase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endParaRPr kumimoji="0" lang="ru-RU" altLang="ru-RU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14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фильтра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5438299"/>
            <a:ext cx="6199133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ng-app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myApp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ng-controller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myController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{{'Строка, к которой применится фильтр' |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myFilter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1825625"/>
            <a:ext cx="5019323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angular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myApp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[])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myFilter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uppercase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||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input.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!==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: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toUpperCase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6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Фреймворк </a:t>
            </a:r>
            <a:r>
              <a:rPr lang="en-US" dirty="0" smtClean="0"/>
              <a:t>AngularJS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Чем </a:t>
            </a:r>
            <a:r>
              <a:rPr lang="ru-RU" dirty="0" err="1" smtClean="0"/>
              <a:t>фреймворк</a:t>
            </a:r>
            <a:r>
              <a:rPr lang="ru-RU" dirty="0" smtClean="0"/>
              <a:t> отличается от библиотеки, например </a:t>
            </a:r>
            <a:r>
              <a:rPr lang="en-US" dirty="0" smtClean="0"/>
              <a:t>jQuery</a:t>
            </a:r>
            <a:r>
              <a:rPr lang="ru-RU" dirty="0" smtClean="0"/>
              <a:t>?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362862"/>
              </p:ext>
            </p:extLst>
          </p:nvPr>
        </p:nvGraphicFramePr>
        <p:xfrm>
          <a:off x="838200" y="2637135"/>
          <a:ext cx="10515600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75167279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09879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Библиотека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Фреймворк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043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Код приложения делает библиотечные вызовы.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Библиотека</a:t>
                      </a:r>
                      <a:r>
                        <a:rPr lang="ru-RU" baseline="0" dirty="0" smtClean="0"/>
                        <a:t> не диктует выбор архитектуры.</a:t>
                      </a:r>
                      <a:endParaRPr lang="en-US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Покрывает часть функциональности.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Требует отдельной интеграции с другими библиотеками.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Код приложения вызывается </a:t>
                      </a:r>
                      <a:r>
                        <a:rPr lang="ru-RU" dirty="0" err="1" smtClean="0"/>
                        <a:t>фреймворком</a:t>
                      </a:r>
                      <a:r>
                        <a:rPr lang="ru-RU" dirty="0" smtClean="0"/>
                        <a:t>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Архитектура приложения определяется </a:t>
                      </a:r>
                      <a:r>
                        <a:rPr lang="ru-RU" dirty="0" err="1" smtClean="0"/>
                        <a:t>фреймворком</a:t>
                      </a:r>
                      <a:r>
                        <a:rPr lang="ru-RU" dirty="0" smtClean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Функциональность</a:t>
                      </a:r>
                      <a:r>
                        <a:rPr lang="ru-RU" baseline="0" dirty="0" smtClean="0"/>
                        <a:t> типичного приложения покрывается </a:t>
                      </a:r>
                      <a:r>
                        <a:rPr lang="ru-RU" baseline="0" dirty="0" err="1" smtClean="0"/>
                        <a:t>фреймворком</a:t>
                      </a:r>
                      <a:r>
                        <a:rPr lang="ru-RU" baseline="0" dirty="0" smtClean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Хорошая интеграция частей </a:t>
                      </a:r>
                      <a:r>
                        <a:rPr lang="ru-RU" baseline="0" dirty="0" err="1" smtClean="0"/>
                        <a:t>фреймворка</a:t>
                      </a:r>
                      <a:r>
                        <a:rPr lang="ru-RU" baseline="0" dirty="0" smtClean="0"/>
                        <a:t> друг с другом.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563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732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Отслеживание изменений – </a:t>
            </a:r>
            <a:r>
              <a:rPr lang="en-US" dirty="0" smtClean="0"/>
              <a:t>$watch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Пример – обновление статистики в приложении </a:t>
            </a:r>
            <a:r>
              <a:rPr lang="en-US" dirty="0" smtClean="0"/>
              <a:t>TODO</a:t>
            </a:r>
            <a:r>
              <a:rPr lang="ru-RU" dirty="0" smtClean="0"/>
              <a:t> </a:t>
            </a:r>
            <a:r>
              <a:rPr lang="en-US" dirty="0" smtClean="0"/>
              <a:t>List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25625"/>
            <a:ext cx="6268063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watch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watchExpression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listener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2287290"/>
            <a:ext cx="7374135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watchGroup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watchExpressions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listener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2748955"/>
            <a:ext cx="5899372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watchCollection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listener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38200" y="3770461"/>
            <a:ext cx="866455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watch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tasks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updateStatistic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07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глубины наблюдения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 descr="https://docs.angularjs.org/img/guide/concepts-scope-watch-strategi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909" y="1886585"/>
            <a:ext cx="527685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53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ru-RU" dirty="0" err="1" smtClean="0"/>
              <a:t>коупы</a:t>
            </a:r>
            <a:r>
              <a:rPr lang="ru-RU" dirty="0" smtClean="0"/>
              <a:t> и события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Рассмотрим пример</a:t>
            </a:r>
            <a:endParaRPr lang="ru-RU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8200" y="1797784"/>
            <a:ext cx="10495181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broadcast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Отправляет события дочерним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скоупам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emit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      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Отправляет событие родительским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скоупам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listener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    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Выполняет подписку на события.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22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as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30401"/>
            <a:ext cx="6340197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ng-controller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"ctrl1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ctrl1"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 {{ctrl1.text}}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ng-controller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"ctrl2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ctrl2"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{{ctrl2.text}}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08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Сервисы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Содержат логику приложения без привязки к</a:t>
            </a:r>
            <a:r>
              <a:rPr lang="en-US" dirty="0" smtClean="0"/>
              <a:t> View</a:t>
            </a:r>
            <a:r>
              <a:rPr lang="ru-RU" dirty="0" smtClean="0"/>
              <a:t> или </a:t>
            </a:r>
            <a:r>
              <a:rPr lang="ru-RU" dirty="0" err="1" smtClean="0"/>
              <a:t>скоупам</a:t>
            </a:r>
            <a:r>
              <a:rPr lang="ru-RU" dirty="0" smtClean="0"/>
              <a:t>.</a:t>
            </a:r>
          </a:p>
          <a:p>
            <a:r>
              <a:rPr lang="ru-RU" dirty="0" smtClean="0"/>
              <a:t>Могут подключаться во множество контроллеров.</a:t>
            </a:r>
          </a:p>
          <a:p>
            <a:r>
              <a:rPr lang="ru-RU" dirty="0" smtClean="0"/>
              <a:t>Являются </a:t>
            </a:r>
            <a:r>
              <a:rPr lang="en-US" dirty="0" smtClean="0"/>
              <a:t>Singleton</a:t>
            </a:r>
            <a:r>
              <a:rPr lang="ru-RU" dirty="0" smtClean="0"/>
              <a:t>-</a:t>
            </a:r>
            <a:r>
              <a:rPr lang="ru-RU" dirty="0" err="1" smtClean="0"/>
              <a:t>ами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Чтобы контроллеры не распухали и код можно было использовать повторно – используются сервисы.</a:t>
            </a:r>
          </a:p>
          <a:p>
            <a:pPr marL="0" indent="0">
              <a:buNone/>
            </a:pPr>
            <a:r>
              <a:rPr lang="ru-RU" dirty="0" smtClean="0"/>
              <a:t>Рассмотрим приложение </a:t>
            </a:r>
            <a:r>
              <a:rPr lang="en-US" dirty="0" smtClean="0"/>
              <a:t>TODO List.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763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сервиса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1825625"/>
            <a:ext cx="8340745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angular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'tasksModule'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[])</a:t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kumimoji="0" lang="ru-RU" altLang="ru-RU" sz="2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'tasksService'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'bar'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ru-RU" altLang="ru-RU" sz="2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Сервис со свойством foo.</a:t>
            </a:r>
            <a:br>
              <a:rPr kumimoji="0" lang="ru-RU" altLang="ru-RU" sz="2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ru-RU" altLang="ru-RU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14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способы определения сервисов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25625"/>
            <a:ext cx="5346335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factory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$getFn);</a:t>
            </a:r>
            <a:b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.provider(</a:t>
            </a: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provider);</a:t>
            </a:r>
            <a:b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.decorator(</a:t>
            </a: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decorator);</a:t>
            </a:r>
            <a:endParaRPr kumimoji="0" lang="ru-RU" altLang="ru-RU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5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определения сервисов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1825625"/>
            <a:ext cx="3810659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angular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myApp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[])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factory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factory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provider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provider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91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Внедрение зависимостей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25625"/>
            <a:ext cx="8956298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angular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tasksModule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tasksService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Сервис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tasksService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внедрен в контроллер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93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Различный синтаксис внедрения зависимостей.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Почему приложение может перестать работать после </a:t>
            </a:r>
            <a:r>
              <a:rPr lang="ru-RU" dirty="0" err="1" smtClean="0"/>
              <a:t>минификации</a:t>
            </a:r>
            <a:r>
              <a:rPr lang="ru-RU" dirty="0" smtClean="0"/>
              <a:t> </a:t>
            </a:r>
            <a:r>
              <a:rPr lang="en-US" dirty="0" smtClean="0"/>
              <a:t>JavaScript</a:t>
            </a:r>
            <a:r>
              <a:rPr lang="ru-RU" dirty="0" smtClean="0"/>
              <a:t> кода?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err="1" smtClean="0"/>
              <a:t>Минификаторы</a:t>
            </a:r>
            <a:r>
              <a:rPr lang="ru-RU" dirty="0" smtClean="0"/>
              <a:t> дают переменным более краткие названия, поэтому </a:t>
            </a:r>
            <a:r>
              <a:rPr lang="en-US" dirty="0" err="1" smtClean="0"/>
              <a:t>taskService</a:t>
            </a:r>
            <a:r>
              <a:rPr lang="en-US" dirty="0" smtClean="0"/>
              <a:t> </a:t>
            </a:r>
            <a:r>
              <a:rPr lang="ru-RU" dirty="0" smtClean="0"/>
              <a:t>превращается, например, в </a:t>
            </a:r>
            <a:r>
              <a:rPr lang="en-US" dirty="0" smtClean="0"/>
              <a:t>p1</a:t>
            </a:r>
            <a:r>
              <a:rPr lang="ru-RU" dirty="0" smtClean="0"/>
              <a:t>, и </a:t>
            </a:r>
            <a:r>
              <a:rPr lang="en-US" dirty="0" smtClean="0"/>
              <a:t>AngularJS</a:t>
            </a:r>
            <a:r>
              <a:rPr lang="en-US" dirty="0"/>
              <a:t> </a:t>
            </a:r>
            <a:r>
              <a:rPr lang="ru-RU" dirty="0" smtClean="0"/>
              <a:t>не может внедрить зависимость.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246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Задачи, стоящие перед </a:t>
            </a:r>
            <a:r>
              <a:rPr lang="en-US" dirty="0" smtClean="0"/>
              <a:t>AngularJS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Создание динамических приложений путем расширения статичной </a:t>
            </a:r>
            <a:r>
              <a:rPr lang="en-US" dirty="0" smtClean="0"/>
              <a:t>HTML </a:t>
            </a:r>
            <a:r>
              <a:rPr lang="ru-RU" dirty="0" smtClean="0"/>
              <a:t>разметки </a:t>
            </a:r>
            <a:r>
              <a:rPr lang="en-US" dirty="0" smtClean="0"/>
              <a:t>angular-</a:t>
            </a:r>
            <a:r>
              <a:rPr lang="ru-RU" dirty="0" smtClean="0"/>
              <a:t>директивами. </a:t>
            </a:r>
            <a:endParaRPr lang="en-US" dirty="0" smtClean="0"/>
          </a:p>
          <a:p>
            <a:r>
              <a:rPr lang="ru-RU" dirty="0" smtClean="0"/>
              <a:t>Декларативная работа с </a:t>
            </a:r>
            <a:r>
              <a:rPr lang="en-US" dirty="0" smtClean="0"/>
              <a:t>DOM.</a:t>
            </a:r>
          </a:p>
          <a:p>
            <a:r>
              <a:rPr lang="ru-RU" dirty="0" smtClean="0"/>
              <a:t>Предоставление цельного решения для создания </a:t>
            </a:r>
            <a:r>
              <a:rPr lang="en-US" dirty="0" smtClean="0"/>
              <a:t>Single Page Applications.</a:t>
            </a:r>
            <a:endParaRPr lang="ru-RU" dirty="0" smtClean="0"/>
          </a:p>
          <a:p>
            <a:r>
              <a:rPr lang="ru-RU" dirty="0" smtClean="0"/>
              <a:t>Удобство модульного тестирования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073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Более надежное указание зависимостей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25625"/>
            <a:ext cx="10552889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angular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tasksModule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'$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tasksService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tasksService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}]);   </a:t>
            </a: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44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Директивы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Наиболее важная часть </a:t>
            </a:r>
            <a:r>
              <a:rPr lang="en-US" dirty="0" smtClean="0"/>
              <a:t>AngularJS</a:t>
            </a:r>
            <a:r>
              <a:rPr lang="ru-RU" dirty="0" smtClean="0"/>
              <a:t>. Директивы расширяют возможности </a:t>
            </a:r>
            <a:r>
              <a:rPr lang="en-US" dirty="0" smtClean="0"/>
              <a:t>HTML.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084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ng-bind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Обеспечивает однонаправленное связывание. Заменяет </a:t>
            </a:r>
            <a:r>
              <a:rPr lang="en-US" dirty="0" smtClean="0"/>
              <a:t>html</a:t>
            </a:r>
            <a:r>
              <a:rPr lang="ru-RU" dirty="0" smtClean="0"/>
              <a:t> результатом выражения.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Почти тоже самое, что и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3021" y="2786612"/>
            <a:ext cx="5262979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ng-bind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"task.name"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33021" y="3747599"/>
            <a:ext cx="4185761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&gt;{{task.name}}&lt;/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55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ng-model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отличие от </a:t>
            </a:r>
            <a:r>
              <a:rPr lang="en-US" dirty="0" smtClean="0"/>
              <a:t>ng-bind</a:t>
            </a:r>
            <a:r>
              <a:rPr lang="ru-RU" dirty="0" smtClean="0"/>
              <a:t> обеспечивает двунаправленное связывание.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2399063"/>
            <a:ext cx="516199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ng-model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taskName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14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ng-if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Добавляет или полностью удаляет элементы из </a:t>
            </a:r>
            <a:r>
              <a:rPr lang="en-US" dirty="0" smtClean="0"/>
              <a:t>DOM</a:t>
            </a:r>
            <a:r>
              <a:rPr lang="ru-RU" dirty="0" smtClean="0"/>
              <a:t> в зависимости от истинности условия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2812531"/>
            <a:ext cx="3502882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ng-if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22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ng-repeat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Выполняет повторение блока для каждого элемента коллекции. Для каждого блока создается дочерний </a:t>
            </a:r>
            <a:r>
              <a:rPr lang="en-US" dirty="0" smtClean="0"/>
              <a:t>scope.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2826916"/>
            <a:ext cx="11293476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}"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ng-repeat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getFilteredTasks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ng-click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changeStatus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ng-bind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"task.name"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ng-dblclick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startEditTask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delete-button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ng-click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deleteTask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 Symbol" panose="020B0502040204020203" pitchFamily="34" charset="0"/>
                <a:cs typeface="Courier New" panose="02070309020205020404" pitchFamily="49" charset="0"/>
              </a:rPr>
              <a:t>❌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50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ng-repeat – </a:t>
            </a:r>
            <a:r>
              <a:rPr lang="ru-RU" dirty="0" smtClean="0"/>
              <a:t>варианты синтаксиса.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Итерирование объектов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2501402"/>
            <a:ext cx="7263527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ng-repeat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myObj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&lt;/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84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ng-click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Семейство директив, обработчиков событий, можно рассмотреть на примере </a:t>
            </a:r>
            <a:r>
              <a:rPr lang="en-US" dirty="0" smtClean="0"/>
              <a:t>ng-click. </a:t>
            </a:r>
            <a:r>
              <a:rPr lang="ru-RU" dirty="0" smtClean="0"/>
              <a:t>Объект-событие, доступно через специальную переменную </a:t>
            </a:r>
            <a:r>
              <a:rPr lang="en-US" dirty="0" smtClean="0"/>
              <a:t>$event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3177347"/>
            <a:ext cx="4647426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ng-click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deleteTask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)"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29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</a:t>
            </a:r>
            <a:r>
              <a:rPr lang="en-US" dirty="0" smtClean="0"/>
              <a:t>angular</a:t>
            </a:r>
            <a:r>
              <a:rPr lang="ru-RU" dirty="0" smtClean="0"/>
              <a:t>-приложения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Для средних и больших приложений не рекомендуется группировать файл по типу (котроллеры с контроллерами, директивы с директивами и т.п.). </a:t>
            </a:r>
          </a:p>
          <a:p>
            <a:pPr marL="0" indent="0">
              <a:buNone/>
            </a:pPr>
            <a:r>
              <a:rPr lang="ru-RU" dirty="0" smtClean="0"/>
              <a:t>Рекомендуется выполнять группировку по функциональности.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3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</a:t>
            </a:r>
            <a:r>
              <a:rPr lang="ru-RU" dirty="0" smtClean="0"/>
              <a:t>на </a:t>
            </a:r>
            <a:r>
              <a:rPr lang="en-US" dirty="0" smtClean="0"/>
              <a:t>AngularJS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25625"/>
            <a:ext cx="10187404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ng-app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"../../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node_modules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angular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/angular.js"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ng-init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!'"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{{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56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Директива </a:t>
            </a:r>
            <a:r>
              <a:rPr lang="en-US" dirty="0" smtClean="0"/>
              <a:t>ng-app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Определяет корневой элемент приложения.</a:t>
            </a:r>
          </a:p>
          <a:p>
            <a:pPr marL="0" indent="0">
              <a:buNone/>
            </a:pPr>
            <a:r>
              <a:rPr lang="ru-RU" dirty="0" smtClean="0"/>
              <a:t>Обычно располагается на элементах </a:t>
            </a:r>
            <a:r>
              <a:rPr lang="en-US" dirty="0" smtClean="0"/>
              <a:t>html </a:t>
            </a:r>
            <a:r>
              <a:rPr lang="ru-RU" dirty="0" smtClean="0"/>
              <a:t>или </a:t>
            </a:r>
            <a:r>
              <a:rPr lang="en-US" dirty="0" smtClean="0"/>
              <a:t>body.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702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Модуль – контейнер всех сущностей приложения – контроллеров, сервисов и директив. </a:t>
            </a:r>
          </a:p>
          <a:p>
            <a:pPr marL="0" indent="0">
              <a:buNone/>
            </a:pPr>
            <a:r>
              <a:rPr lang="ru-RU" dirty="0" smtClean="0"/>
              <a:t>Модули позволяют:</a:t>
            </a:r>
          </a:p>
          <a:p>
            <a:r>
              <a:rPr lang="ru-RU" dirty="0" smtClean="0"/>
              <a:t>Упаковывать код в повторно-используемые компоненты.</a:t>
            </a:r>
          </a:p>
          <a:p>
            <a:r>
              <a:rPr lang="ru-RU" dirty="0" smtClean="0"/>
              <a:t>Подключать скрипты в произвольном порядке.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623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Определение модуля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Получение модуля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2353042"/>
            <a:ext cx="5346335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angular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'myApp'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[]);</a:t>
            </a:r>
            <a:endParaRPr kumimoji="0" lang="ru-RU" altLang="ru-RU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3915834"/>
            <a:ext cx="4424609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angular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'myApp'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65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Контроллеры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B050"/>
                </a:solidFill>
              </a:rPr>
              <a:t>Предназначены для создания и наполнения </a:t>
            </a:r>
            <a:r>
              <a:rPr lang="en-US" dirty="0" smtClean="0">
                <a:solidFill>
                  <a:srgbClr val="00B050"/>
                </a:solidFill>
              </a:rPr>
              <a:t>$scope.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Не предназначены для манипулирования </a:t>
            </a:r>
            <a:r>
              <a:rPr lang="en-US" dirty="0" smtClean="0">
                <a:solidFill>
                  <a:srgbClr val="FF0000"/>
                </a:solidFill>
              </a:rPr>
              <a:t>DOM.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00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контроллера.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25625"/>
            <a:ext cx="8295861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angular.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myApp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[])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'ctrl1'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$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scope.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Alex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Petrov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08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</TotalTime>
  <Words>801</Words>
  <Application>Microsoft Office PowerPoint</Application>
  <PresentationFormat>Широкоэкранный</PresentationFormat>
  <Paragraphs>152</Paragraphs>
  <Slides>38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Courier New</vt:lpstr>
      <vt:lpstr>Segoe UI Symbol</vt:lpstr>
      <vt:lpstr>Тема Office</vt:lpstr>
      <vt:lpstr>Основы AngularJS</vt:lpstr>
      <vt:lpstr>Фреймворк AngularJS</vt:lpstr>
      <vt:lpstr>Задачи, стоящие перед AngularJS</vt:lpstr>
      <vt:lpstr>Hello world на AngularJS</vt:lpstr>
      <vt:lpstr>Директива ng-app</vt:lpstr>
      <vt:lpstr>Модули</vt:lpstr>
      <vt:lpstr>Модули</vt:lpstr>
      <vt:lpstr>Контроллеры</vt:lpstr>
      <vt:lpstr>Определение контроллера.</vt:lpstr>
      <vt:lpstr>Вложенные скоупы</vt:lpstr>
      <vt:lpstr>Наследование скоупов</vt:lpstr>
      <vt:lpstr>Все скоупы наследуют от $rootScope</vt:lpstr>
      <vt:lpstr>Все скоупы наследуют от $rootScope</vt:lpstr>
      <vt:lpstr>run блок модуля</vt:lpstr>
      <vt:lpstr>Выражения</vt:lpstr>
      <vt:lpstr>AngularJS выражения отличаются от JavaScript выражений</vt:lpstr>
      <vt:lpstr>Почему в выражениях запрещены многие js конструкции?</vt:lpstr>
      <vt:lpstr>Форматирование выражений</vt:lpstr>
      <vt:lpstr>Определение фильтра</vt:lpstr>
      <vt:lpstr>Отслеживание изменений – $watch</vt:lpstr>
      <vt:lpstr>Сравнение глубины наблюдения</vt:lpstr>
      <vt:lpstr>Cкоупы и события</vt:lpstr>
      <vt:lpstr>Controller as</vt:lpstr>
      <vt:lpstr>Сервисы</vt:lpstr>
      <vt:lpstr>Определение сервиса</vt:lpstr>
      <vt:lpstr>Другие способы определения сервисов</vt:lpstr>
      <vt:lpstr>Примеры определения сервисов</vt:lpstr>
      <vt:lpstr>Внедрение зависимостей</vt:lpstr>
      <vt:lpstr>Различный синтаксис внедрения зависимостей.</vt:lpstr>
      <vt:lpstr>Более надежное указание зависимостей</vt:lpstr>
      <vt:lpstr>Директивы</vt:lpstr>
      <vt:lpstr>ng-bind</vt:lpstr>
      <vt:lpstr>ng-model</vt:lpstr>
      <vt:lpstr>ng-if</vt:lpstr>
      <vt:lpstr>ng-repeat</vt:lpstr>
      <vt:lpstr>ng-repeat – варианты синтаксиса.</vt:lpstr>
      <vt:lpstr>ng-click</vt:lpstr>
      <vt:lpstr>Структура angular-приложения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</dc:title>
  <dc:creator>Александр Алексеев</dc:creator>
  <cp:lastModifiedBy>Александр Алексеев</cp:lastModifiedBy>
  <cp:revision>70</cp:revision>
  <dcterms:created xsi:type="dcterms:W3CDTF">2016-08-06T19:22:37Z</dcterms:created>
  <dcterms:modified xsi:type="dcterms:W3CDTF">2016-08-09T16:24:02Z</dcterms:modified>
</cp:coreProperties>
</file>