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4" r:id="rId5"/>
    <p:sldId id="273" r:id="rId6"/>
    <p:sldId id="275" r:id="rId7"/>
    <p:sldId id="277" r:id="rId8"/>
    <p:sldId id="279" r:id="rId9"/>
    <p:sldId id="276" r:id="rId10"/>
    <p:sldId id="257" r:id="rId11"/>
    <p:sldId id="261" r:id="rId12"/>
    <p:sldId id="260" r:id="rId13"/>
    <p:sldId id="263" r:id="rId14"/>
    <p:sldId id="266" r:id="rId15"/>
    <p:sldId id="258" r:id="rId16"/>
    <p:sldId id="267" r:id="rId17"/>
    <p:sldId id="268" r:id="rId18"/>
    <p:sldId id="270" r:id="rId19"/>
    <p:sldId id="269" r:id="rId20"/>
    <p:sldId id="265" r:id="rId21"/>
    <p:sldId id="259" r:id="rId22"/>
    <p:sldId id="262" r:id="rId23"/>
    <p:sldId id="264" r:id="rId24"/>
    <p:sldId id="278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1094485-E22E-42D8-9D5E-4EBB7DCDF386}">
          <p14:sldIdLst>
            <p14:sldId id="256"/>
            <p14:sldId id="271"/>
            <p14:sldId id="272"/>
            <p14:sldId id="274"/>
            <p14:sldId id="273"/>
            <p14:sldId id="275"/>
            <p14:sldId id="277"/>
            <p14:sldId id="279"/>
            <p14:sldId id="276"/>
            <p14:sldId id="257"/>
          </p14:sldIdLst>
        </p14:section>
        <p14:section name="Digest" id="{45E61FFE-4CC9-4D47-BD9C-348EAB5166D0}">
          <p14:sldIdLst>
            <p14:sldId id="261"/>
            <p14:sldId id="260"/>
            <p14:sldId id="263"/>
            <p14:sldId id="266"/>
            <p14:sldId id="258"/>
            <p14:sldId id="267"/>
            <p14:sldId id="268"/>
            <p14:sldId id="270"/>
            <p14:sldId id="269"/>
            <p14:sldId id="265"/>
            <p14:sldId id="259"/>
            <p14:sldId id="262"/>
            <p14:sldId id="264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3F60-504F-4C1D-85B1-AA957F85EF40}" type="datetimeFigureOut">
              <a:rPr lang="ru-RU" smtClean="0"/>
              <a:t>16.08.2016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FF0F3-0CC3-44A5-9342-6FCE3BD6E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40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3F60-504F-4C1D-85B1-AA957F85EF40}" type="datetimeFigureOut">
              <a:rPr lang="ru-RU" smtClean="0"/>
              <a:t>16.08.2016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FF0F3-0CC3-44A5-9342-6FCE3BD6E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86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3F60-504F-4C1D-85B1-AA957F85EF40}" type="datetimeFigureOut">
              <a:rPr lang="ru-RU" smtClean="0"/>
              <a:t>16.08.2016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FF0F3-0CC3-44A5-9342-6FCE3BD6E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78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3F60-504F-4C1D-85B1-AA957F85EF40}" type="datetimeFigureOut">
              <a:rPr lang="ru-RU" smtClean="0"/>
              <a:t>16.08.2016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FF0F3-0CC3-44A5-9342-6FCE3BD6E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52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3F60-504F-4C1D-85B1-AA957F85EF40}" type="datetimeFigureOut">
              <a:rPr lang="ru-RU" smtClean="0"/>
              <a:t>16.08.2016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FF0F3-0CC3-44A5-9342-6FCE3BD6E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76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3F60-504F-4C1D-85B1-AA957F85EF40}" type="datetimeFigureOut">
              <a:rPr lang="ru-RU" smtClean="0"/>
              <a:t>16.08.2016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FF0F3-0CC3-44A5-9342-6FCE3BD6E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8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3F60-504F-4C1D-85B1-AA957F85EF40}" type="datetimeFigureOut">
              <a:rPr lang="ru-RU" smtClean="0"/>
              <a:t>16.08.2016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FF0F3-0CC3-44A5-9342-6FCE3BD6E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17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3F60-504F-4C1D-85B1-AA957F85EF40}" type="datetimeFigureOut">
              <a:rPr lang="ru-RU" smtClean="0"/>
              <a:t>16.08.2016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FF0F3-0CC3-44A5-9342-6FCE3BD6E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87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3F60-504F-4C1D-85B1-AA957F85EF40}" type="datetimeFigureOut">
              <a:rPr lang="ru-RU" smtClean="0"/>
              <a:t>16.08.2016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FF0F3-0CC3-44A5-9342-6FCE3BD6E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17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3F60-504F-4C1D-85B1-AA957F85EF40}" type="datetimeFigureOut">
              <a:rPr lang="ru-RU" smtClean="0"/>
              <a:t>16.08.2016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FF0F3-0CC3-44A5-9342-6FCE3BD6E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85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3F60-504F-4C1D-85B1-AA957F85EF40}" type="datetimeFigureOut">
              <a:rPr lang="ru-RU" smtClean="0"/>
              <a:t>16.08.2016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FF0F3-0CC3-44A5-9342-6FCE3BD6E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18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63F60-504F-4C1D-85B1-AA957F85EF40}" type="datetimeFigureOut">
              <a:rPr lang="ru-RU" smtClean="0"/>
              <a:t>16.08.2016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FF0F3-0CC3-44A5-9342-6FCE3BD6E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13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guide" TargetMode="External"/><Relationship Id="rId2" Type="http://schemas.openxmlformats.org/officeDocument/2006/relationships/hyperlink" Target="https://docs.angularjs.org/tutori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AngularJS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Обзор собственных директив и </a:t>
            </a:r>
            <a:r>
              <a:rPr lang="en-US" dirty="0" smtClean="0"/>
              <a:t>digest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200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Несколько директив на одном элементе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Приоритет директив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641981"/>
            <a:ext cx="9972602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Список имен, начинающихся с 'A'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ng-repeat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ng-if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[0] === 'A'"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&gt;{{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55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изучать подробности внутренней реализации?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</a:t>
            </a:r>
            <a:r>
              <a:rPr lang="en-US" dirty="0"/>
              <a:t>g</a:t>
            </a:r>
            <a:r>
              <a:rPr lang="en-US" dirty="0" smtClean="0"/>
              <a:t>ularJS</a:t>
            </a:r>
            <a:r>
              <a:rPr lang="ru-RU" dirty="0" smtClean="0"/>
              <a:t> обеспечивает синхронизацию модели и </a:t>
            </a:r>
            <a:r>
              <a:rPr lang="ru-RU" dirty="0" smtClean="0"/>
              <a:t>представления. </a:t>
            </a:r>
            <a:r>
              <a:rPr lang="ru-RU" dirty="0" smtClean="0"/>
              <a:t>Зачем углубляться в детали?</a:t>
            </a:r>
            <a:endParaRPr lang="ru-RU" dirty="0"/>
          </a:p>
          <a:p>
            <a:r>
              <a:rPr lang="ru-RU" dirty="0" smtClean="0"/>
              <a:t>Понимание влияния на производительность.</a:t>
            </a:r>
          </a:p>
          <a:p>
            <a:r>
              <a:rPr lang="ru-RU" dirty="0" smtClean="0"/>
              <a:t>Устранение ошибок.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Рассмотрим пример.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336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Увидим ли мы список пользователей?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9033242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ng-repeat=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"user in getUsers()"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&gt;{{name}}&lt;/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2708632"/>
            <a:ext cx="58993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getUsers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Nick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Mike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38200" y="5715297"/>
            <a:ext cx="106139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angular.js:13920 </a:t>
            </a:r>
            <a:r>
              <a:rPr lang="ru-RU" sz="2400" dirty="0" err="1">
                <a:solidFill>
                  <a:srgbClr val="FF0000"/>
                </a:solidFill>
              </a:rPr>
              <a:t>Error</a:t>
            </a:r>
            <a:r>
              <a:rPr lang="ru-RU" sz="2400" dirty="0">
                <a:solidFill>
                  <a:srgbClr val="FF0000"/>
                </a:solidFill>
              </a:rPr>
              <a:t>: [$</a:t>
            </a:r>
            <a:r>
              <a:rPr lang="ru-RU" sz="2400" dirty="0" err="1">
                <a:solidFill>
                  <a:srgbClr val="FF0000"/>
                </a:solidFill>
              </a:rPr>
              <a:t>rootScope:infdig</a:t>
            </a:r>
            <a:r>
              <a:rPr lang="ru-RU" sz="2400" dirty="0">
                <a:solidFill>
                  <a:srgbClr val="FF0000"/>
                </a:solidFill>
              </a:rPr>
              <a:t>] 10 $</a:t>
            </a:r>
            <a:r>
              <a:rPr lang="ru-RU" sz="2400" dirty="0" err="1">
                <a:solidFill>
                  <a:srgbClr val="FF0000"/>
                </a:solidFill>
              </a:rPr>
              <a:t>digest</a:t>
            </a:r>
            <a:r>
              <a:rPr lang="ru-RU" sz="2400" dirty="0">
                <a:solidFill>
                  <a:srgbClr val="FF0000"/>
                </a:solidFill>
              </a:rPr>
              <a:t>() </a:t>
            </a:r>
            <a:r>
              <a:rPr lang="ru-RU" sz="2400" dirty="0" err="1">
                <a:solidFill>
                  <a:srgbClr val="FF0000"/>
                </a:solidFill>
              </a:rPr>
              <a:t>iterations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 err="1">
                <a:solidFill>
                  <a:srgbClr val="FF0000"/>
                </a:solidFill>
              </a:rPr>
              <a:t>reached</a:t>
            </a:r>
            <a:r>
              <a:rPr lang="ru-RU" sz="2400" dirty="0">
                <a:solidFill>
                  <a:srgbClr val="FF0000"/>
                </a:solidFill>
              </a:rPr>
              <a:t>. </a:t>
            </a:r>
            <a:r>
              <a:rPr lang="ru-RU" sz="2400" dirty="0" err="1">
                <a:solidFill>
                  <a:srgbClr val="FF0000"/>
                </a:solidFill>
              </a:rPr>
              <a:t>Aborting</a:t>
            </a:r>
            <a:r>
              <a:rPr lang="ru-RU" sz="2400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255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Еще один пример. Показ случайного числа.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6843540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Случайное число {{getRandom()}}</a:t>
            </a:r>
            <a:endParaRPr kumimoji="0" lang="ru-RU" altLang="ru-RU" sz="5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2489239"/>
            <a:ext cx="6083717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getRandom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38200" y="5207274"/>
            <a:ext cx="1051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FF0000"/>
                </a:solidFill>
              </a:rPr>
              <a:t>angular.js:13920 </a:t>
            </a:r>
            <a:r>
              <a:rPr lang="ru-RU" sz="2800" dirty="0" err="1">
                <a:solidFill>
                  <a:srgbClr val="FF0000"/>
                </a:solidFill>
              </a:rPr>
              <a:t>Error</a:t>
            </a:r>
            <a:r>
              <a:rPr lang="ru-RU" sz="2800" dirty="0">
                <a:solidFill>
                  <a:srgbClr val="FF0000"/>
                </a:solidFill>
              </a:rPr>
              <a:t>: [$</a:t>
            </a:r>
            <a:r>
              <a:rPr lang="ru-RU" sz="2800" dirty="0" err="1">
                <a:solidFill>
                  <a:srgbClr val="FF0000"/>
                </a:solidFill>
              </a:rPr>
              <a:t>rootScope:infdig</a:t>
            </a:r>
            <a:r>
              <a:rPr lang="ru-RU" sz="2800" dirty="0">
                <a:solidFill>
                  <a:srgbClr val="FF0000"/>
                </a:solidFill>
              </a:rPr>
              <a:t>] 10 $</a:t>
            </a:r>
            <a:r>
              <a:rPr lang="ru-RU" sz="2800" dirty="0" err="1">
                <a:solidFill>
                  <a:srgbClr val="FF0000"/>
                </a:solidFill>
              </a:rPr>
              <a:t>digest</a:t>
            </a:r>
            <a:r>
              <a:rPr lang="ru-RU" sz="2800" dirty="0">
                <a:solidFill>
                  <a:srgbClr val="FF0000"/>
                </a:solidFill>
              </a:rPr>
              <a:t>() </a:t>
            </a:r>
            <a:r>
              <a:rPr lang="ru-RU" sz="2800" dirty="0" err="1">
                <a:solidFill>
                  <a:srgbClr val="FF0000"/>
                </a:solidFill>
              </a:rPr>
              <a:t>iterations</a:t>
            </a:r>
            <a:r>
              <a:rPr lang="ru-RU" sz="2800" dirty="0">
                <a:solidFill>
                  <a:srgbClr val="FF0000"/>
                </a:solidFill>
              </a:rPr>
              <a:t> </a:t>
            </a:r>
            <a:r>
              <a:rPr lang="ru-RU" sz="2800" dirty="0" err="1">
                <a:solidFill>
                  <a:srgbClr val="FF0000"/>
                </a:solidFill>
              </a:rPr>
              <a:t>reached</a:t>
            </a:r>
            <a:r>
              <a:rPr lang="ru-RU" sz="2800" dirty="0">
                <a:solidFill>
                  <a:srgbClr val="FF0000"/>
                </a:solidFill>
              </a:rPr>
              <a:t>. </a:t>
            </a:r>
            <a:r>
              <a:rPr lang="ru-RU" sz="2800" dirty="0" err="1">
                <a:solidFill>
                  <a:srgbClr val="FF0000"/>
                </a:solidFill>
              </a:rPr>
              <a:t>Aborting</a:t>
            </a:r>
            <a:r>
              <a:rPr lang="ru-RU" sz="2800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04415"/>
            <a:ext cx="64674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Другая странность - </a:t>
            </a:r>
            <a:r>
              <a:rPr lang="ru-RU" dirty="0"/>
              <a:t>и</a:t>
            </a:r>
            <a:r>
              <a:rPr lang="ru-RU" dirty="0" smtClean="0"/>
              <a:t>збыточные вызовы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6636753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Имя пользователя: {{getUserName()}}</a:t>
            </a:r>
            <a:endParaRPr kumimoji="0" lang="ru-RU" altLang="ru-RU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2422227"/>
            <a:ext cx="5724644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getUserName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getUserName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Petrov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464411" y="2785280"/>
            <a:ext cx="307968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Вызовется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раза. 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08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</a:t>
            </a:r>
            <a:r>
              <a:rPr lang="en-US" dirty="0" smtClean="0"/>
              <a:t>AngularJS</a:t>
            </a:r>
            <a:r>
              <a:rPr lang="ru-RU" dirty="0" smtClean="0"/>
              <a:t> узнает об изменениях в моделях?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Ангуляр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r>
              <a:rPr lang="ru-RU" dirty="0" smtClean="0"/>
              <a:t> выполняет опрос моделей через заданный интервал времени. </a:t>
            </a:r>
          </a:p>
          <a:p>
            <a:pPr marL="0" indent="0">
              <a:buNone/>
            </a:pPr>
            <a:r>
              <a:rPr lang="ru-RU" dirty="0" smtClean="0"/>
              <a:t>Вместо этого </a:t>
            </a:r>
            <a:r>
              <a:rPr lang="en-US" dirty="0" smtClean="0"/>
              <a:t>Angular </a:t>
            </a:r>
            <a:r>
              <a:rPr lang="ru-RU" dirty="0" smtClean="0"/>
              <a:t>отслеживает ограниченное число событий, которые могут приводить к изменению модели:</a:t>
            </a:r>
          </a:p>
          <a:p>
            <a:r>
              <a:rPr lang="ru-RU" dirty="0" smtClean="0"/>
              <a:t>Изменение </a:t>
            </a:r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smtClean="0"/>
              <a:t>DOM</a:t>
            </a:r>
            <a:r>
              <a:rPr lang="ru-RU" dirty="0" smtClean="0"/>
              <a:t> события</a:t>
            </a:r>
          </a:p>
          <a:p>
            <a:r>
              <a:rPr lang="ru-RU" dirty="0" smtClean="0"/>
              <a:t>Ответы на </a:t>
            </a:r>
            <a:r>
              <a:rPr lang="en-US" dirty="0" smtClean="0"/>
              <a:t>AJAX</a:t>
            </a:r>
            <a:r>
              <a:rPr lang="ru-RU" dirty="0" smtClean="0"/>
              <a:t>-запросы</a:t>
            </a:r>
          </a:p>
          <a:p>
            <a:r>
              <a:rPr lang="ru-RU" dirty="0" smtClean="0"/>
              <a:t>Выполнение обработчиков </a:t>
            </a:r>
            <a:r>
              <a:rPr lang="en-US" dirty="0"/>
              <a:t>$</a:t>
            </a:r>
            <a:r>
              <a:rPr lang="en-US" dirty="0" smtClean="0"/>
              <a:t>timeout, $interval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118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происходит в момент наступления какого-либо события?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Angular</a:t>
            </a:r>
            <a:r>
              <a:rPr lang="ru-RU" dirty="0" smtClean="0"/>
              <a:t> запускает цикл </a:t>
            </a:r>
            <a:r>
              <a:rPr lang="en-US" b="1" dirty="0" smtClean="0"/>
              <a:t>digest</a:t>
            </a:r>
            <a:endParaRPr lang="ru-RU" b="1" dirty="0" smtClean="0"/>
          </a:p>
          <a:p>
            <a:r>
              <a:rPr lang="ru-RU" dirty="0" smtClean="0"/>
              <a:t>В процессе цикла </a:t>
            </a:r>
            <a:r>
              <a:rPr lang="en-US" b="1" dirty="0" smtClean="0"/>
              <a:t>digest</a:t>
            </a:r>
            <a:r>
              <a:rPr lang="ru-RU" b="1" dirty="0"/>
              <a:t> </a:t>
            </a:r>
            <a:r>
              <a:rPr lang="ru-RU" dirty="0" smtClean="0"/>
              <a:t>вычисляются все наблюдаемые выражения (Указанные в </a:t>
            </a:r>
            <a:r>
              <a:rPr lang="en-US" dirty="0" smtClean="0"/>
              <a:t>$watch</a:t>
            </a:r>
            <a:r>
              <a:rPr lang="ru-RU" dirty="0" smtClean="0"/>
              <a:t>)</a:t>
            </a:r>
          </a:p>
          <a:p>
            <a:r>
              <a:rPr lang="ru-RU" dirty="0" smtClean="0"/>
              <a:t>Вычисленные значения сравниваются с предыдущими. </a:t>
            </a:r>
          </a:p>
          <a:p>
            <a:r>
              <a:rPr lang="ru-RU" dirty="0" smtClean="0"/>
              <a:t>Если хоть одно значение отличается от предыдущего, то цикл полностью повторяется.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29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именно происходит обновление </a:t>
            </a:r>
            <a:r>
              <a:rPr lang="en-US" dirty="0" smtClean="0"/>
              <a:t>View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825625"/>
            <a:ext cx="10799751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ngBindDirective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restrict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'AC'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ngBindCompile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templateElement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$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$$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addBindingClass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templateElement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ngBindLink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$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$$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addBindingInfo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ngBind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watch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ngBind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ngBindWatchAction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textContent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isUndefined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?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});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}];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283888" y="4325510"/>
            <a:ext cx="3371353" cy="3896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843714" y="3470947"/>
            <a:ext cx="225254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getUserName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()"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87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происходит обновление модели?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571502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listener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2287290"/>
            <a:ext cx="516199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ctrl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$$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writeModelToScope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32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Вывод:</a:t>
            </a:r>
            <a:r>
              <a:rPr lang="en-US" dirty="0"/>
              <a:t> </a:t>
            </a:r>
            <a:r>
              <a:rPr lang="ru-RU" dirty="0" smtClean="0"/>
              <a:t>стандартные директивы </a:t>
            </a:r>
            <a:r>
              <a:rPr lang="en-US" dirty="0" smtClean="0"/>
              <a:t>AngularJS</a:t>
            </a:r>
            <a:r>
              <a:rPr lang="ru-RU" dirty="0" smtClean="0"/>
              <a:t> построены на тех же механизмах.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92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Декомпозиция представления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9879628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h1 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"head"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&gt;TODO List&lt;/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"container"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ng-include 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src=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"'templates/new-task.html'"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ng-include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ng-include 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src=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"'templates/filters.html'"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ng-include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ng-include 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src=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"'templates/tasks-list.html'"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ng-include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ng-include 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src=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"'templates/statistic.html'"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ng-include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57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«стабилизировать» модель?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Стабилизация позволяет избежать «мерцания».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770693"/>
            <a:ext cx="4733988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$scope.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Mike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$scope.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Nike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$scope.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941571" y="2770693"/>
            <a:ext cx="6250429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$scope.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changeName2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endParaRPr kumimoji="0" lang="en-US" altLang="ru-RU" b="1" i="0" u="none" strike="noStrike" cap="none" normalizeH="0" baseline="0" dirty="0" smtClean="0">
              <a:ln>
                <a:noFill/>
              </a:ln>
              <a:solidFill>
                <a:srgbClr val="660E7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getElementsByTagName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Mike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Nike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17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Ручной запуск </a:t>
            </a:r>
            <a:r>
              <a:rPr lang="en-US" dirty="0" smtClean="0"/>
              <a:t>digest. </a:t>
            </a:r>
            <a:r>
              <a:rPr lang="ru-RU" dirty="0" smtClean="0"/>
              <a:t>Метод </a:t>
            </a:r>
            <a:r>
              <a:rPr lang="en-US" dirty="0"/>
              <a:t>$</a:t>
            </a:r>
            <a:r>
              <a:rPr lang="en-US" dirty="0" smtClean="0"/>
              <a:t>apply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903324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$scope.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Petrov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getElementsByTagName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$scope.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Smith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14749" y="4048838"/>
            <a:ext cx="313419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724647" y="4048837"/>
            <a:ext cx="3720488" cy="5009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2168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с помощью </a:t>
            </a:r>
            <a:r>
              <a:rPr lang="en-US" dirty="0" smtClean="0"/>
              <a:t>one-time-binding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442460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&gt;{{::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}}&lt;/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77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рекомендации по оптимизации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Делайте </a:t>
            </a:r>
            <a:r>
              <a:rPr lang="en-US" dirty="0" err="1" smtClean="0"/>
              <a:t>watchEspressions</a:t>
            </a:r>
            <a:r>
              <a:rPr lang="ru-RU" dirty="0" smtClean="0"/>
              <a:t> максимально легковесными.</a:t>
            </a:r>
          </a:p>
          <a:p>
            <a:r>
              <a:rPr lang="ru-RU" dirty="0" smtClean="0"/>
              <a:t>Уменьшайте общее кол-во </a:t>
            </a:r>
            <a:r>
              <a:rPr lang="en-US" dirty="0" err="1" smtClean="0"/>
              <a:t>watchEspressions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Используйте </a:t>
            </a:r>
            <a:r>
              <a:rPr lang="en-US" dirty="0" smtClean="0"/>
              <a:t>ng-if </a:t>
            </a:r>
            <a:r>
              <a:rPr lang="ru-RU" dirty="0" smtClean="0"/>
              <a:t>и </a:t>
            </a:r>
            <a:r>
              <a:rPr lang="en-US" dirty="0" smtClean="0"/>
              <a:t>ng-switch </a:t>
            </a:r>
            <a:r>
              <a:rPr lang="ru-RU" dirty="0" smtClean="0"/>
              <a:t>вместо </a:t>
            </a:r>
            <a:r>
              <a:rPr lang="en-US" dirty="0" smtClean="0"/>
              <a:t>ng-show </a:t>
            </a:r>
            <a:r>
              <a:rPr lang="ru-RU" dirty="0" smtClean="0"/>
              <a:t>для предотвращения вычислений на невидимых элементах.</a:t>
            </a:r>
          </a:p>
          <a:p>
            <a:r>
              <a:rPr lang="ru-RU" dirty="0" smtClean="0"/>
              <a:t>Вызывайте </a:t>
            </a:r>
            <a:r>
              <a:rPr lang="en-US" dirty="0" smtClean="0"/>
              <a:t>$digest </a:t>
            </a:r>
            <a:r>
              <a:rPr lang="ru-RU" dirty="0" smtClean="0"/>
              <a:t>вместо </a:t>
            </a:r>
            <a:r>
              <a:rPr lang="en-US" dirty="0" smtClean="0"/>
              <a:t>$apply</a:t>
            </a:r>
            <a:r>
              <a:rPr lang="ru-RU" dirty="0" smtClean="0"/>
              <a:t>, если изменения касаются одного </a:t>
            </a:r>
            <a:r>
              <a:rPr lang="en-US" dirty="0" smtClean="0"/>
              <a:t>scope.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87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docs.angularjs.org/tutorial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docs.angularjs.org/guide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294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Декомпозиция может нарушить работу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Почему перестали добавляться задачи?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25353" y="2559388"/>
            <a:ext cx="10341293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ng-model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taskName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ng-keypress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addTask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add-task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placeholder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"Имя задачи"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autofocus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3363401" y="2538418"/>
            <a:ext cx="1733385" cy="4194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12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- старайтесь не использовать простые значения в привязках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10341293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ng-model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newTask.taskName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ng-keypress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addTask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add-task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placeholder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"Имя задачи"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autofocus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3196425" y="1639805"/>
            <a:ext cx="3196424" cy="6427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50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ng-include</a:t>
            </a:r>
            <a:r>
              <a:rPr lang="ru-RU" dirty="0" smtClean="0"/>
              <a:t> еще не повторное использование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Шаблон сильно связан с контекстом, в котором используется.</a:t>
            </a:r>
          </a:p>
          <a:p>
            <a:pPr marL="0" indent="0">
              <a:buNone/>
            </a:pPr>
            <a:r>
              <a:rPr lang="ru-RU" dirty="0" smtClean="0"/>
              <a:t>Необходим механизм, который позволит изолировать контекст.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94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Собственная директива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7571303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directive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statistic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/statistic.html'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'='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4607303"/>
            <a:ext cx="7960834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"container"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ng-include 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src=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"'templates/new-task.html'"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ng-include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ng-include 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src=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"'templates/filters.html'"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ng-include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ng-include 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src=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"'templates/tasks-list.html'"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ng-include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statistic 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"statistic"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statistic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59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Изолированный контекст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Больше нет возможности обратиться из шаблона к свойствам родительского </a:t>
            </a:r>
            <a:r>
              <a:rPr lang="ru-RU" dirty="0" err="1" smtClean="0"/>
              <a:t>скоупа</a:t>
            </a:r>
            <a:r>
              <a:rPr lang="ru-RU" dirty="0" smtClean="0"/>
              <a:t> напрямую. Изолированный </a:t>
            </a:r>
            <a:r>
              <a:rPr lang="ru-RU" dirty="0" err="1" smtClean="0"/>
              <a:t>скоуп</a:t>
            </a:r>
            <a:r>
              <a:rPr lang="ru-RU" dirty="0" smtClean="0"/>
              <a:t> не наследует родительский.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7571303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directive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statistic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/statistic.html'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'='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90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логики в директиву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747976"/>
            <a:ext cx="7353295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directive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'filters.template.html'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'='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selectedFilter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'='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selectFilter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selectedFilter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1821807"/>
            <a:ext cx="1038617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filters </a:t>
            </a: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selected-filter=</a:t>
            </a: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"selectedFilter" </a:t>
            </a: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filter-list=</a:t>
            </a: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"filters"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filters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93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Директивы и устранение дублирования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Вынос общих компонентов, таких как кнопки, выпадающие списки и т.п. в директивы позволяет устранить дублирование разметки и кода.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15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549</Words>
  <Application>Microsoft Office PowerPoint</Application>
  <PresentationFormat>Широкоэкранный</PresentationFormat>
  <Paragraphs>87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Тема Office</vt:lpstr>
      <vt:lpstr>AngularJS</vt:lpstr>
      <vt:lpstr>Декомпозиция представления</vt:lpstr>
      <vt:lpstr>Декомпозиция может нарушить работу приложения</vt:lpstr>
      <vt:lpstr>Решение - старайтесь не использовать простые значения в привязках</vt:lpstr>
      <vt:lpstr>ng-include еще не повторное использование</vt:lpstr>
      <vt:lpstr>Собственная директива</vt:lpstr>
      <vt:lpstr>Изолированный контекст</vt:lpstr>
      <vt:lpstr>Добавление логики в директиву</vt:lpstr>
      <vt:lpstr>Директивы и устранение дублирования</vt:lpstr>
      <vt:lpstr>Несколько директив на одном элементе</vt:lpstr>
      <vt:lpstr>Зачем изучать подробности внутренней реализации?</vt:lpstr>
      <vt:lpstr>Увидим ли мы список пользователей?</vt:lpstr>
      <vt:lpstr>Еще один пример. Показ случайного числа.</vt:lpstr>
      <vt:lpstr>Другая странность - избыточные вызовы</vt:lpstr>
      <vt:lpstr>Как AngularJS узнает об изменениях в моделях? </vt:lpstr>
      <vt:lpstr>Что происходит в момент наступления какого-либо события? </vt:lpstr>
      <vt:lpstr>Где именно происходит обновление View?</vt:lpstr>
      <vt:lpstr>Где происходит обновление модели?</vt:lpstr>
      <vt:lpstr>Вывод: стандартные директивы AngularJS построены на тех же механизмах.</vt:lpstr>
      <vt:lpstr>Зачем «стабилизировать» модель?</vt:lpstr>
      <vt:lpstr>Ручной запуск digest. Метод $apply</vt:lpstr>
      <vt:lpstr>Оптимизация с помощью one-time-binding</vt:lpstr>
      <vt:lpstr>Другие рекомендации по оптимизации</vt:lpstr>
      <vt:lpstr>Полезные ссылки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Директивы AngularJS</dc:title>
  <dc:creator>Александр Алексеев</dc:creator>
  <cp:lastModifiedBy>Alekseev Aleksandr Sergeevich</cp:lastModifiedBy>
  <cp:revision>48</cp:revision>
  <dcterms:created xsi:type="dcterms:W3CDTF">2016-08-14T19:14:24Z</dcterms:created>
  <dcterms:modified xsi:type="dcterms:W3CDTF">2016-08-16T15:40:55Z</dcterms:modified>
</cp:coreProperties>
</file>