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1" r:id="rId3"/>
    <p:sldId id="300" r:id="rId4"/>
    <p:sldId id="304" r:id="rId5"/>
    <p:sldId id="305" r:id="rId6"/>
    <p:sldId id="306" r:id="rId7"/>
    <p:sldId id="302" r:id="rId8"/>
    <p:sldId id="303" r:id="rId9"/>
    <p:sldId id="299" r:id="rId10"/>
    <p:sldId id="259" r:id="rId11"/>
    <p:sldId id="261" r:id="rId12"/>
    <p:sldId id="296" r:id="rId13"/>
    <p:sldId id="297" r:id="rId14"/>
    <p:sldId id="298" r:id="rId15"/>
    <p:sldId id="277" r:id="rId16"/>
    <p:sldId id="278" r:id="rId17"/>
    <p:sldId id="280" r:id="rId18"/>
    <p:sldId id="279" r:id="rId19"/>
    <p:sldId id="265" r:id="rId20"/>
    <p:sldId id="272" r:id="rId21"/>
    <p:sldId id="273" r:id="rId22"/>
    <p:sldId id="276" r:id="rId23"/>
    <p:sldId id="274" r:id="rId24"/>
    <p:sldId id="258" r:id="rId25"/>
    <p:sldId id="264" r:id="rId26"/>
    <p:sldId id="263" r:id="rId27"/>
    <p:sldId id="288" r:id="rId28"/>
    <p:sldId id="289" r:id="rId29"/>
    <p:sldId id="270" r:id="rId30"/>
    <p:sldId id="283" r:id="rId31"/>
    <p:sldId id="284" r:id="rId32"/>
    <p:sldId id="285" r:id="rId33"/>
    <p:sldId id="290" r:id="rId34"/>
    <p:sldId id="292" r:id="rId35"/>
    <p:sldId id="30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33960EAF-50E7-42E9-A4C9-D8E6C700EA1A}">
          <p14:sldIdLst>
            <p14:sldId id="256"/>
            <p14:sldId id="301"/>
            <p14:sldId id="300"/>
            <p14:sldId id="304"/>
            <p14:sldId id="305"/>
            <p14:sldId id="306"/>
            <p14:sldId id="302"/>
            <p14:sldId id="303"/>
            <p14:sldId id="299"/>
          </p14:sldIdLst>
        </p14:section>
        <p14:section name="catch" id="{0A0C27A1-4CF3-44D2-96CD-F045C5E091FA}">
          <p14:sldIdLst>
            <p14:sldId id="259"/>
            <p14:sldId id="261"/>
            <p14:sldId id="296"/>
            <p14:sldId id="297"/>
            <p14:sldId id="298"/>
          </p14:sldIdLst>
        </p14:section>
        <p14:section name="then" id="{244F17DB-1ADC-438A-988C-ADEF0EEF672C}">
          <p14:sldIdLst>
            <p14:sldId id="277"/>
            <p14:sldId id="278"/>
            <p14:sldId id="280"/>
            <p14:sldId id="279"/>
          </p14:sldIdLst>
        </p14:section>
        <p14:section name="Примеры цепочек" id="{51CA354F-AD5D-42B9-BF15-F8BFBA1E0E45}">
          <p14:sldIdLst>
            <p14:sldId id="265"/>
            <p14:sldId id="272"/>
            <p14:sldId id="273"/>
            <p14:sldId id="276"/>
            <p14:sldId id="274"/>
            <p14:sldId id="258"/>
            <p14:sldId id="264"/>
            <p14:sldId id="263"/>
          </p14:sldIdLst>
        </p14:section>
        <p14:section name="Терминология" id="{058D6365-B9CD-4EF6-A291-05B72EE49CB9}">
          <p14:sldIdLst>
            <p14:sldId id="288"/>
            <p14:sldId id="289"/>
            <p14:sldId id="270"/>
          </p14:sldIdLst>
        </p14:section>
        <p14:section name="Асинхронность" id="{10A12DB2-675C-49FB-BD7F-C60ABF539483}">
          <p14:sldIdLst>
            <p14:sldId id="283"/>
            <p14:sldId id="284"/>
            <p14:sldId id="285"/>
            <p14:sldId id="290"/>
          </p14:sldIdLst>
        </p14:section>
        <p14:section name="Практика" id="{26C8EFB7-1E1F-41B5-AB4A-679606590233}">
          <p14:sldIdLst>
            <p14:sldId id="29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450B-E490-4A10-B02F-ACFDA2A12763}" type="datetimeFigureOut">
              <a:rPr lang="ru-RU"/>
              <a:t>16.08.2016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AF052-C5B6-46E2-A6AF-EE39375E40A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9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F052-C5B6-46E2-A6AF-EE39375E40AD}" type="slidenum">
              <a:rPr lang="ru-RU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7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9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6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8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D380-D39E-4850-8E19-DB8A584607E6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6DAD-E14F-4EDA-B8E6-9D23C6693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4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then</a:t>
            </a:r>
            <a:r>
              <a:rPr lang="ru-RU" dirty="0"/>
              <a:t>() после </a:t>
            </a:r>
            <a:r>
              <a:rPr lang="en-US" dirty="0" smtClean="0"/>
              <a:t>.catch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1.x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ES6 Promise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72200" y="2242814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242813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" name="Равно 4"/>
          <p:cNvSpPr/>
          <p:nvPr/>
        </p:nvSpPr>
        <p:spPr>
          <a:xfrm>
            <a:off x="4950372" y="269626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аналог </a:t>
            </a:r>
            <a:r>
              <a:rPr lang="en-US" dirty="0" smtClean="0"/>
              <a:t>.then</a:t>
            </a:r>
            <a:r>
              <a:rPr lang="ru-RU" dirty="0" smtClean="0"/>
              <a:t>() после </a:t>
            </a:r>
            <a:r>
              <a:rPr lang="en-US" dirty="0" smtClean="0"/>
              <a:t>.catch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1.x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Синхронный аналог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242813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2200" y="2246968"/>
            <a:ext cx="321754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824286" y="2881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</a:t>
            </a:r>
            <a:r>
              <a:rPr lang="en-US" dirty="0" smtClean="0"/>
              <a:t>catch()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1.x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68147" y="183296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ES6 Promise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242813"/>
            <a:ext cx="363112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72200" y="2242812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Равно 10"/>
          <p:cNvSpPr/>
          <p:nvPr/>
        </p:nvSpPr>
        <p:spPr>
          <a:xfrm>
            <a:off x="4787361" y="269626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аналог 2х </a:t>
            </a:r>
            <a:r>
              <a:rPr lang="en-US" dirty="0" smtClean="0"/>
              <a:t>.catch()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Синхронный аналог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242813"/>
            <a:ext cx="363112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2200" y="2256776"/>
            <a:ext cx="376898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824286" y="2881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.then() </a:t>
            </a:r>
            <a:r>
              <a:rPr lang="ru-RU" dirty="0" smtClean="0"/>
              <a:t>и </a:t>
            </a:r>
            <a:r>
              <a:rPr lang="en-US" dirty="0" smtClean="0"/>
              <a:t>.catch()</a:t>
            </a:r>
            <a:r>
              <a:rPr lang="ru-RU" dirty="0" smtClean="0"/>
              <a:t> поменяли местами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then </a:t>
            </a:r>
            <a:r>
              <a:rPr lang="ru-RU" dirty="0"/>
              <a:t>и </a:t>
            </a:r>
            <a:r>
              <a:rPr lang="en-US" dirty="0"/>
              <a:t>catch</a:t>
            </a:r>
            <a:r>
              <a:rPr lang="ru-RU" dirty="0"/>
              <a:t> поменяли местами.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613" y="5530631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530631"/>
            <a:ext cx="5181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  <a:p>
            <a:r>
              <a:rPr lang="ru-RU" dirty="0"/>
              <a:t>1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199" y="2298699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72200" y="2301874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114800" y="2800350"/>
            <a:ext cx="2609850" cy="80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229100" y="2800350"/>
            <a:ext cx="2495550" cy="80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838199" y="4584700"/>
            <a:ext cx="8551548" cy="1754326"/>
            <a:chOff x="838199" y="4481606"/>
            <a:chExt cx="8551548" cy="1754326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838199" y="4481606"/>
              <a:ext cx="3217547" cy="1754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try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throw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.log(1);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7A7A4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72200" y="4481606"/>
              <a:ext cx="3217547" cy="1754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try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throw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ru-RU" altLang="ru-RU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kumimoji="0" lang="ru-RU" altLang="ru-RU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7A7A4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ru-RU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7A7A4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ru-RU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446972" y="4152985"/>
            <a:ext cx="5571453" cy="431715"/>
            <a:chOff x="2446972" y="4152985"/>
            <a:chExt cx="5571453" cy="431715"/>
          </a:xfrm>
        </p:grpSpPr>
        <p:sp>
          <p:nvSpPr>
            <p:cNvPr id="15" name="Стрелка вниз 14"/>
            <p:cNvSpPr/>
            <p:nvPr/>
          </p:nvSpPr>
          <p:spPr>
            <a:xfrm>
              <a:off x="2446972" y="4177850"/>
              <a:ext cx="474904" cy="4068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низ 15"/>
            <p:cNvSpPr/>
            <p:nvPr/>
          </p:nvSpPr>
          <p:spPr>
            <a:xfrm>
              <a:off x="7543521" y="4152985"/>
              <a:ext cx="474904" cy="4068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229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.then(promise)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530631"/>
            <a:ext cx="5181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199" y="1825625"/>
            <a:ext cx="43396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72200" y="1825625"/>
            <a:ext cx="464742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165131" y="693683"/>
            <a:ext cx="1975945" cy="683172"/>
            <a:chOff x="515007" y="546538"/>
            <a:chExt cx="3972910" cy="88286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2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.then(()=&gt;</a:t>
            </a:r>
            <a:r>
              <a:rPr lang="en-US" dirty="0" err="1"/>
              <a:t>thenable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530632"/>
            <a:ext cx="10515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259723" y="693683"/>
            <a:ext cx="2918125" cy="683172"/>
            <a:chOff x="515007" y="546538"/>
            <a:chExt cx="3972910" cy="88286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6288" y="1770336"/>
            <a:ext cx="528542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{}};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.then(undefined | null)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1.x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Native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530632"/>
            <a:ext cx="51816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259723" y="693683"/>
            <a:ext cx="3668111" cy="683172"/>
            <a:chOff x="515007" y="546538"/>
            <a:chExt cx="3972910" cy="88286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72199" y="5530631"/>
            <a:ext cx="51816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199" y="2448093"/>
            <a:ext cx="4996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false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7588" y="2505075"/>
            <a:ext cx="571500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false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false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 build="p"/>
      <p:bldP spid="8" grpId="0" animBg="1"/>
      <p:bldP spid="10" grpId="0" animBg="1"/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.then(undefined | null)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.then(undefined)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.then(null)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199" y="5530632"/>
            <a:ext cx="51816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259723" y="693683"/>
            <a:ext cx="3668111" cy="683172"/>
            <a:chOff x="515007" y="546538"/>
            <a:chExt cx="3972910" cy="88286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15007" y="546538"/>
              <a:ext cx="3972910" cy="8828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72199" y="5530631"/>
            <a:ext cx="51816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7563" y="2505075"/>
            <a:ext cx="362471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72199" y="2505075"/>
            <a:ext cx="362471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Стрелка влево 17"/>
          <p:cNvSpPr/>
          <p:nvPr/>
        </p:nvSpPr>
        <p:spPr>
          <a:xfrm>
            <a:off x="2774732" y="3027143"/>
            <a:ext cx="399393" cy="30184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лево 18"/>
          <p:cNvSpPr/>
          <p:nvPr/>
        </p:nvSpPr>
        <p:spPr>
          <a:xfrm>
            <a:off x="7732822" y="3048059"/>
            <a:ext cx="399393" cy="30184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 build="p"/>
      <p:bldP spid="8" grpId="0" animBg="1"/>
      <p:bldP spid="10" grpId="0" animBg="1"/>
      <p:bldP spid="3" grpId="0" animBg="1"/>
      <p:bldP spid="9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ru-RU" dirty="0"/>
              <a:t>()</a:t>
            </a:r>
            <a:r>
              <a:rPr lang="en-US" dirty="0"/>
              <a:t>.catch() vs</a:t>
            </a:r>
            <a:r>
              <a:rPr lang="ru-RU" dirty="0"/>
              <a:t> </a:t>
            </a:r>
            <a:r>
              <a:rPr lang="en-US" dirty="0"/>
              <a:t>then</a:t>
            </a:r>
            <a:r>
              <a:rPr lang="ru-RU" dirty="0"/>
              <a:t>(</a:t>
            </a:r>
            <a:r>
              <a:rPr lang="en-US" dirty="0"/>
              <a:t>,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57462"/>
            <a:ext cx="47404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'Непредвиденная ошибка.'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72200" y="1657462"/>
            <a:ext cx="4347665" cy="1123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'Непредвиденная ошибка.'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530631"/>
            <a:ext cx="5181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Uncaught (in promise) Error: </a:t>
            </a:r>
            <a:r>
              <a:rPr lang="ru-RU" dirty="0">
                <a:solidFill>
                  <a:srgbClr val="FF0000"/>
                </a:solidFill>
              </a:rPr>
              <a:t>Непредвиденная ошибка.(…)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172200" y="3219437"/>
            <a:ext cx="446147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'Непредвиденная ошибка.'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199" y="3219437"/>
            <a:ext cx="436850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'Непредвиденная ошибка.'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341868" y="2826600"/>
            <a:ext cx="5571453" cy="431715"/>
            <a:chOff x="2446972" y="4152985"/>
            <a:chExt cx="5571453" cy="431715"/>
          </a:xfrm>
        </p:grpSpPr>
        <p:sp>
          <p:nvSpPr>
            <p:cNvPr id="13" name="Стрелка вниз 12"/>
            <p:cNvSpPr/>
            <p:nvPr/>
          </p:nvSpPr>
          <p:spPr>
            <a:xfrm>
              <a:off x="2446972" y="4177850"/>
              <a:ext cx="474904" cy="4068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 вниз 13"/>
            <p:cNvSpPr/>
            <p:nvPr/>
          </p:nvSpPr>
          <p:spPr>
            <a:xfrm>
              <a:off x="7543521" y="4152985"/>
              <a:ext cx="474904" cy="4068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55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 из интернета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86800"/>
            <a:ext cx="1003992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'integration_tests_20'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"127.0.0.1"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{}), {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CustomPKFactory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p_client.dropDatabase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p_client.createCollection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test_custom_key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aaaaaaaaaaaa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test.assertEquals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Let's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p_client.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Функция с </a:t>
            </a:r>
            <a:r>
              <a:rPr lang="en-US" b="0" dirty="0"/>
              <a:t>return</a:t>
            </a:r>
            <a:endParaRPr lang="ru-RU" b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/>
              <a:t>Функция без </a:t>
            </a:r>
            <a:r>
              <a:rPr lang="en-US" b="0" dirty="0"/>
              <a:t>return</a:t>
            </a:r>
            <a:endParaRPr lang="ru-RU" b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‘ab’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undefined</a:t>
            </a:r>
          </a:p>
          <a:p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17563" y="2492375"/>
            <a:ext cx="319189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+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 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72200" y="2505075"/>
            <a:ext cx="319189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$q.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Одиночный </a:t>
            </a:r>
            <a:r>
              <a:rPr lang="ru-RU" dirty="0" err="1" smtClean="0"/>
              <a:t>промис</a:t>
            </a:r>
            <a:r>
              <a:rPr lang="ru-RU" dirty="0" smtClean="0"/>
              <a:t> и цепочка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38199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5530632"/>
            <a:ext cx="51816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3738" y="1681163"/>
            <a:ext cx="35141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72200" y="1680258"/>
            <a:ext cx="351410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.finally()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Angular 1.x</a:t>
            </a:r>
            <a:endParaRPr lang="ru-RU" b="0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Bluebird</a:t>
            </a:r>
            <a:endParaRPr lang="ru-RU" b="0" dirty="0"/>
          </a:p>
        </p:txBody>
      </p:sp>
      <p:sp>
        <p:nvSpPr>
          <p:cNvPr id="15" name="Объект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5530632"/>
            <a:ext cx="1051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undefined</a:t>
            </a:r>
          </a:p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3732" y="2490234"/>
            <a:ext cx="35141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72200" y="2490234"/>
            <a:ext cx="35141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+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(param)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принимает аргументов и не возвращает значение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Но может возвращать </a:t>
            </a:r>
            <a:r>
              <a:rPr lang="ru-RU" dirty="0" err="1" smtClean="0"/>
              <a:t>промис</a:t>
            </a:r>
            <a:r>
              <a:rPr lang="ru-RU" dirty="0" smtClean="0"/>
              <a:t>, разрешение которого будет ожидаться или же выбрасывать ошибку.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Порядок вызовов </a:t>
            </a:r>
            <a:r>
              <a:rPr lang="en-US" dirty="0"/>
              <a:t>then</a:t>
            </a:r>
            <a:r>
              <a:rPr lang="ru-RU" dirty="0"/>
              <a:t> и </a:t>
            </a:r>
            <a:r>
              <a:rPr lang="en-US" dirty="0"/>
              <a:t>catch</a:t>
            </a:r>
            <a:r>
              <a:rPr lang="ru-RU" dirty="0"/>
              <a:t> имеет такое же значение, как порядок строк в синхронном коде.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Незначительные перемещения элементов цепочки приводят к кардинально разному потоку выполнения, хорошо заметному при переводе в синхронную форму.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Поток выполнения цепочки аналогичен синхронному порядку </a:t>
            </a:r>
            <a:r>
              <a:rPr lang="en-US" dirty="0" smtClean="0"/>
              <a:t>try/catch.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2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 к понимаю </a:t>
            </a:r>
            <a:r>
              <a:rPr lang="ru-RU" dirty="0" smtClean="0"/>
              <a:t>цепочек </a:t>
            </a:r>
            <a:r>
              <a:rPr lang="ru-RU" dirty="0" err="1" smtClean="0"/>
              <a:t>промисов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Помнить, что </a:t>
            </a:r>
            <a:r>
              <a:rPr lang="ru-RU" dirty="0" err="1"/>
              <a:t>промисы</a:t>
            </a:r>
            <a:r>
              <a:rPr lang="ru-RU" dirty="0"/>
              <a:t> не имеют ничего общего с </a:t>
            </a:r>
            <a:r>
              <a:rPr lang="en-US" dirty="0"/>
              <a:t>error</a:t>
            </a:r>
            <a:r>
              <a:rPr lang="ru-RU" dirty="0"/>
              <a:t> и</a:t>
            </a:r>
            <a:r>
              <a:rPr lang="en-US" dirty="0"/>
              <a:t> success</a:t>
            </a:r>
            <a:r>
              <a:rPr lang="ru-RU" dirty="0"/>
              <a:t> </a:t>
            </a:r>
            <a:r>
              <a:rPr lang="ru-RU" dirty="0" err="1" smtClean="0"/>
              <a:t>колбэками</a:t>
            </a:r>
            <a:r>
              <a:rPr lang="ru-RU" dirty="0"/>
              <a:t>.</a:t>
            </a:r>
          </a:p>
          <a:p>
            <a:r>
              <a:rPr lang="ru-RU" dirty="0"/>
              <a:t>Сводить к знакомым </a:t>
            </a:r>
            <a:r>
              <a:rPr lang="en-US" dirty="0" smtClean="0"/>
              <a:t>try/catch/finally.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Промисы</a:t>
            </a:r>
            <a:r>
              <a:rPr lang="ru-RU" dirty="0" smtClean="0"/>
              <a:t> как аналог </a:t>
            </a:r>
            <a:r>
              <a:rPr lang="en-US" dirty="0"/>
              <a:t>try/catch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Библиотечный аналог синхронных инструкций </a:t>
            </a:r>
            <a:r>
              <a:rPr lang="en-US" dirty="0" smtClean="0"/>
              <a:t>try/catch</a:t>
            </a:r>
            <a:r>
              <a:rPr lang="ru-RU" dirty="0" smtClean="0"/>
              <a:t>, </a:t>
            </a:r>
            <a:r>
              <a:rPr lang="ru-RU" dirty="0"/>
              <a:t>который может работать с асинхронным кодом.</a:t>
            </a:r>
          </a:p>
        </p:txBody>
      </p:sp>
    </p:spTree>
    <p:extLst>
      <p:ext uri="{BB962C8B-B14F-4D97-AF65-F5344CB8AC3E}">
        <p14:creationId xmlns:p14="http://schemas.microsoft.com/office/powerpoint/2010/main" val="29139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</a:t>
            </a:r>
            <a:r>
              <a:rPr lang="ru-RU" dirty="0" smtClean="0"/>
              <a:t>Состояния:</a:t>
            </a:r>
            <a:r>
              <a:rPr lang="ru-RU" dirty="0"/>
              <a:t> </a:t>
            </a:r>
            <a:r>
              <a:rPr lang="en-US" dirty="0" smtClean="0"/>
              <a:t>0</a:t>
            </a:r>
            <a:r>
              <a:rPr lang="en-US" dirty="0"/>
              <a:t>, 1, </a:t>
            </a:r>
            <a:r>
              <a:rPr lang="en-US" dirty="0" smtClean="0"/>
              <a:t>2</a:t>
            </a:r>
            <a:r>
              <a:rPr lang="ru-RU" dirty="0"/>
              <a:t> и -1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20527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0 -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41503" y="1825625"/>
            <a:ext cx="511229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0 -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2 -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20662" y="3908961"/>
            <a:ext cx="5484194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promise2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0 -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-1 – 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“locked</a:t>
            </a:r>
            <a:r>
              <a:rPr kumimoji="0" lang="en-US" altLang="ru-RU" sz="12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in”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2879835" y="1690688"/>
            <a:ext cx="4804484" cy="4715748"/>
            <a:chOff x="1429407" y="1944412"/>
            <a:chExt cx="4804484" cy="4715748"/>
          </a:xfrm>
        </p:grpSpPr>
        <p:sp>
          <p:nvSpPr>
            <p:cNvPr id="4" name="Овал 3"/>
            <p:cNvSpPr/>
            <p:nvPr/>
          </p:nvSpPr>
          <p:spPr>
            <a:xfrm>
              <a:off x="1429407" y="3561307"/>
              <a:ext cx="1481958" cy="1481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Pending</a:t>
              </a:r>
              <a:endParaRPr lang="ru-RU" dirty="0"/>
            </a:p>
            <a:p>
              <a:pPr algn="ctr"/>
              <a:r>
                <a:rPr lang="ru-RU" dirty="0"/>
                <a:t>0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4087210" y="1944412"/>
              <a:ext cx="1481958" cy="1481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Fulfilled</a:t>
              </a:r>
              <a:endParaRPr lang="ru-RU" dirty="0"/>
            </a:p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4087210" y="3561307"/>
              <a:ext cx="1481958" cy="1481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Rejected</a:t>
              </a:r>
              <a:endParaRPr lang="ru-RU" dirty="0"/>
            </a:p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4087210" y="5178202"/>
              <a:ext cx="1481958" cy="1481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locked in</a:t>
              </a:r>
            </a:p>
            <a:p>
              <a:pPr algn="ctr"/>
              <a:r>
                <a:rPr lang="en-US" dirty="0"/>
                <a:t>-1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4" idx="7"/>
              <a:endCxn id="5" idx="2"/>
            </p:cNvCxnSpPr>
            <p:nvPr/>
          </p:nvCxnSpPr>
          <p:spPr>
            <a:xfrm flipV="1">
              <a:off x="2694337" y="2685391"/>
              <a:ext cx="1392873" cy="109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6"/>
            </p:cNvCxnSpPr>
            <p:nvPr/>
          </p:nvCxnSpPr>
          <p:spPr>
            <a:xfrm>
              <a:off x="2911365" y="4302286"/>
              <a:ext cx="1175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4" idx="5"/>
            </p:cNvCxnSpPr>
            <p:nvPr/>
          </p:nvCxnSpPr>
          <p:spPr>
            <a:xfrm>
              <a:off x="2694337" y="4826237"/>
              <a:ext cx="1392873" cy="109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Дуга 33"/>
            <p:cNvSpPr/>
            <p:nvPr/>
          </p:nvSpPr>
          <p:spPr>
            <a:xfrm rot="2793335">
              <a:off x="1886574" y="2048802"/>
              <a:ext cx="4401272" cy="4293362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Дуга 34"/>
            <p:cNvSpPr/>
            <p:nvPr/>
          </p:nvSpPr>
          <p:spPr>
            <a:xfrm rot="2793335">
              <a:off x="4489949" y="4515043"/>
              <a:ext cx="1188493" cy="1132695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5097519" y="1177158"/>
            <a:ext cx="2301765" cy="3689131"/>
            <a:chOff x="5097519" y="1016276"/>
            <a:chExt cx="2301765" cy="3880452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097519" y="1497540"/>
              <a:ext cx="2301765" cy="3399188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4797" y="1016276"/>
              <a:ext cx="1065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Settled</a:t>
              </a:r>
              <a:endParaRPr lang="ru-RU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4460260" y="472966"/>
            <a:ext cx="3574174" cy="6096000"/>
            <a:chOff x="4460260" y="267146"/>
            <a:chExt cx="3574174" cy="6453168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4460260" y="864773"/>
              <a:ext cx="3574174" cy="5855541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4956" y="267146"/>
              <a:ext cx="1304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Resolved</a:t>
              </a:r>
              <a:endParaRPr lang="ru-RU" sz="2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&amp; Deferred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</a:t>
            </a:r>
            <a:r>
              <a:rPr lang="ru-RU" dirty="0"/>
              <a:t> </a:t>
            </a:r>
            <a:r>
              <a:rPr lang="ru-RU" dirty="0" smtClean="0"/>
              <a:t>– публичный </a:t>
            </a:r>
            <a:r>
              <a:rPr lang="ru-RU" dirty="0"/>
              <a:t>интерфейс </a:t>
            </a:r>
            <a:r>
              <a:rPr lang="en-US" dirty="0"/>
              <a:t>Deferred</a:t>
            </a:r>
            <a:r>
              <a:rPr lang="ru-RU" dirty="0"/>
              <a:t> объекта.</a:t>
            </a:r>
          </a:p>
          <a:p>
            <a:r>
              <a:rPr lang="en-US" dirty="0" err="1" smtClean="0"/>
              <a:t>Deffered</a:t>
            </a:r>
            <a:r>
              <a:rPr lang="ru-RU" dirty="0" smtClean="0"/>
              <a:t> – приватный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объекта </a:t>
            </a:r>
            <a:r>
              <a:rPr lang="en-US" dirty="0"/>
              <a:t>Promise.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Посмотрим на код без </a:t>
            </a:r>
            <a:r>
              <a:rPr lang="ru-RU" dirty="0" err="1" smtClean="0"/>
              <a:t>промисов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11257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Выполнить действие,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если всё </a:t>
            </a:r>
            <a:r>
              <a:rPr kumimoji="0" lang="ru-RU" altLang="ru-RU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Обработать ошибку</a:t>
            </a:r>
            <a:r>
              <a:rPr lang="ru-RU" alt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Обработать ошибку.</a:t>
            </a:r>
            <a:r>
              <a:rPr lang="ru-RU" alt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30520" y="1825625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https://learn.javascript.ru/promise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621504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 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76634"/>
            <a:ext cx="507912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90592" y="1825625"/>
            <a:ext cx="4373313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0592" y="4976634"/>
            <a:ext cx="516320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 и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73613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$q.</a:t>
            </a:r>
            <a:r>
              <a:rPr kumimoji="0" lang="ru-RU" altLang="ru-RU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$$state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fulfilled.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{});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$$state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pending.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$scope.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$evalAsync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$$state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fulfilled.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253633"/>
            <a:ext cx="105156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7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выполнения нескольких цепочек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275529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222856"/>
            <a:ext cx="105156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49512" y="1825625"/>
            <a:ext cx="436850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fulfilledPromise2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kumimoji="0" lang="ru-RU" altLang="ru-RU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fulfilledPromise2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на 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Устранение множества повторяющихся запросов к АПИ.</a:t>
            </a:r>
            <a:endParaRPr lang="ru-RU" dirty="0"/>
          </a:p>
          <a:p>
            <a:r>
              <a:rPr lang="ru-RU" dirty="0" smtClean="0"/>
              <a:t>Устранение ветвлений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8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ошибки: избыточная сложность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62819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getCompanyInfo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userService.companyInfo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defer.promise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52878" y="2805996"/>
            <a:ext cx="5800922" cy="1086244"/>
            <a:chOff x="5552878" y="2805996"/>
            <a:chExt cx="5800922" cy="1086244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602178" y="2933620"/>
              <a:ext cx="4751622" cy="8309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kumimoji="0" lang="ru-RU" altLang="ru-RU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getCompanyInfo</a:t>
              </a: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sz="1600" b="1" i="0" u="none" strike="noStrike" cap="none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userService.companyInfo();</a:t>
              </a:r>
              <a:b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ru-RU" altLang="ru-RU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Равно 7"/>
            <p:cNvSpPr/>
            <p:nvPr/>
          </p:nvSpPr>
          <p:spPr>
            <a:xfrm>
              <a:off x="5552878" y="2805996"/>
              <a:ext cx="1086244" cy="1086244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собственную реализацию </a:t>
            </a:r>
            <a:r>
              <a:rPr lang="ru-RU" dirty="0" err="1" smtClean="0"/>
              <a:t>промисов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Создадим метод для отправки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609173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26407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/method1/'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/method2/'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(data2)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/method3/'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data2,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(data3)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(data3)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хотело бы…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57130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'/api/method1/'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'/api/method2/'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data);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(data2)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'/api/method3/'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data2);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(data3)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(data3);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09173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487947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сделать запрос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user.json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 Получить информацию с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`https://api.github.com/users/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${user.name}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 Вывести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аватар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на 3 секунды (можно с анимацией)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.avatar_url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promise-avatar-example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30520" y="1825625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https://learn.javascript.ru/promise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7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придумали </a:t>
            </a:r>
            <a:r>
              <a:rPr lang="ru-RU" dirty="0" err="1" smtClean="0"/>
              <a:t>промисы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Избавляемся от вложенности.</a:t>
            </a:r>
          </a:p>
          <a:p>
            <a:r>
              <a:rPr lang="ru-RU" dirty="0" smtClean="0"/>
              <a:t>Обрабатываем ошибки.</a:t>
            </a:r>
          </a:p>
          <a:p>
            <a:r>
              <a:rPr lang="ru-RU" dirty="0" smtClean="0"/>
              <a:t>Не заботимся о продолжении потока выполнения.</a:t>
            </a:r>
          </a:p>
          <a:p>
            <a:r>
              <a:rPr lang="ru-RU" dirty="0" smtClean="0"/>
              <a:t>Удобно строим «цепочки»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8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613</Words>
  <Application>Microsoft Office PowerPoint</Application>
  <PresentationFormat>Широкоэкранный</PresentationFormat>
  <Paragraphs>173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Promise</vt:lpstr>
      <vt:lpstr>Callback hell</vt:lpstr>
      <vt:lpstr>Посмотрим на код без промисов</vt:lpstr>
      <vt:lpstr>Создадим метод для отправки запросов</vt:lpstr>
      <vt:lpstr>Использование</vt:lpstr>
      <vt:lpstr>Но хотело бы…</vt:lpstr>
      <vt:lpstr>Решение</vt:lpstr>
      <vt:lpstr>Использование</vt:lpstr>
      <vt:lpstr>Зачем придумали промисы?</vt:lpstr>
      <vt:lpstr>.then() после .catch()</vt:lpstr>
      <vt:lpstr>Синхронный аналог .then() после .catch()</vt:lpstr>
      <vt:lpstr>2 catch()</vt:lpstr>
      <vt:lpstr>Синхронный аналог 2х .catch()</vt:lpstr>
      <vt:lpstr>.then() и .catch() поменяли местами</vt:lpstr>
      <vt:lpstr>.then(promise)</vt:lpstr>
      <vt:lpstr>.then(()=&gt;thenable)</vt:lpstr>
      <vt:lpstr>.then(undefined | null)</vt:lpstr>
      <vt:lpstr>.then(undefined | null)</vt:lpstr>
      <vt:lpstr>then().catch() vs then(,)</vt:lpstr>
      <vt:lpstr>Возврат значений</vt:lpstr>
      <vt:lpstr>Одиночный промис и цепочка</vt:lpstr>
      <vt:lpstr>.finally()</vt:lpstr>
      <vt:lpstr>finally</vt:lpstr>
      <vt:lpstr>Особенности цепочек</vt:lpstr>
      <vt:lpstr>Ключ к понимаю цепочек промисов</vt:lpstr>
      <vt:lpstr>Промисы как аналог try/catch</vt:lpstr>
      <vt:lpstr>4 Состояния: 0, 1, 2 и -1</vt:lpstr>
      <vt:lpstr>Состояния</vt:lpstr>
      <vt:lpstr>Promise &amp; Deferred</vt:lpstr>
      <vt:lpstr>Асинхронность</vt:lpstr>
      <vt:lpstr>Асинхронность и состояния</vt:lpstr>
      <vt:lpstr>Порядок выполнения нескольких цепочек</vt:lpstr>
      <vt:lpstr>Влияние на дизайн</vt:lpstr>
      <vt:lpstr>Типичные ошибки: избыточная сложность</vt:lpstr>
      <vt:lpstr>Домашнее 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Alekseev Aleksandr Sergeevich</dc:creator>
  <cp:lastModifiedBy>Alekseev Aleksandr Sergeevich</cp:lastModifiedBy>
  <cp:revision>123</cp:revision>
  <dcterms:created xsi:type="dcterms:W3CDTF">2016-03-07T11:07:56Z</dcterms:created>
  <dcterms:modified xsi:type="dcterms:W3CDTF">2016-08-16T15:40:42Z</dcterms:modified>
</cp:coreProperties>
</file>