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56" r:id="rId3"/>
    <p:sldId id="257" r:id="rId4"/>
    <p:sldId id="265" r:id="rId5"/>
    <p:sldId id="258" r:id="rId6"/>
    <p:sldId id="261" r:id="rId7"/>
    <p:sldId id="266" r:id="rId8"/>
    <p:sldId id="267" r:id="rId9"/>
    <p:sldId id="271" r:id="rId10"/>
    <p:sldId id="264" r:id="rId11"/>
    <p:sldId id="259" r:id="rId12"/>
    <p:sldId id="260" r:id="rId13"/>
    <p:sldId id="263" r:id="rId14"/>
    <p:sldId id="269" r:id="rId15"/>
    <p:sldId id="268" r:id="rId16"/>
    <p:sldId id="270" r:id="rId17"/>
    <p:sldId id="262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 snapToGrid="0">
      <p:cViewPr>
        <p:scale>
          <a:sx n="100" d="100"/>
          <a:sy n="100" d="100"/>
        </p:scale>
        <p:origin x="9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33B75-451E-4121-8A3E-7E7DD6277252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B8E73-3EB0-45E9-A919-DFDAD409E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9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http://codepen.io/msurguy/pen/fBDJA</a:t>
            </a:r>
          </a:p>
          <a:p>
            <a:r>
              <a:rPr lang="en-US" dirty="0" smtClean="0"/>
              <a:t>http://codepen.io/nicolasdnl/pen/zxedvW</a:t>
            </a:r>
          </a:p>
          <a:p>
            <a:r>
              <a:rPr lang="en-US" dirty="0" smtClean="0"/>
              <a:t>http://codepen.io/nw/pen/rVdPQW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B8E73-3EB0-45E9-A919-DFDAD409ED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9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0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8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19A8-C600-489E-BE51-AF50C6DE4FFF}" type="datetimeFigureOut">
              <a:rPr lang="ru-RU" smtClean="0"/>
              <a:t>11.07.2016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BF1A-AFFF-4E44-A973-AECE17506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s.alekseev@tinkoff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Познакомимся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Алексеев Александр, архитектор в Тинькофф банк.</a:t>
            </a:r>
          </a:p>
          <a:p>
            <a:r>
              <a:rPr lang="en-US" dirty="0" smtClean="0">
                <a:hlinkClick r:id="rId2"/>
              </a:rPr>
              <a:t>a.s.alekseev@tinkoff.ru</a:t>
            </a:r>
            <a:endParaRPr lang="en-US" dirty="0" smtClean="0"/>
          </a:p>
          <a:p>
            <a:r>
              <a:rPr lang="en-US" dirty="0" smtClean="0"/>
              <a:t>skype: alexander.alekseev88</a:t>
            </a:r>
          </a:p>
        </p:txBody>
      </p:sp>
    </p:spTree>
    <p:extLst>
      <p:ext uri="{BB962C8B-B14F-4D97-AF65-F5344CB8AC3E}">
        <p14:creationId xmlns:p14="http://schemas.microsoft.com/office/powerpoint/2010/main" val="1565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#7 –</a:t>
            </a:r>
            <a:r>
              <a:rPr lang="ru-RU" dirty="0" smtClean="0"/>
              <a:t> Минимум препятствий для изучения исходного кода библиотек и </a:t>
            </a:r>
            <a:r>
              <a:rPr lang="ru-RU" dirty="0" err="1" smtClean="0"/>
              <a:t>фреймворков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475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JavaScript</a:t>
            </a:r>
            <a:r>
              <a:rPr lang="ru-RU" dirty="0" smtClean="0"/>
              <a:t> = </a:t>
            </a:r>
            <a:r>
              <a:rPr lang="en-US" dirty="0" smtClean="0"/>
              <a:t>Open source.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29" y="2877495"/>
            <a:ext cx="6908742" cy="32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#8 </a:t>
            </a:r>
            <a:r>
              <a:rPr lang="en-US" dirty="0"/>
              <a:t>– </a:t>
            </a:r>
            <a:r>
              <a:rPr lang="ru-RU" dirty="0" smtClean="0"/>
              <a:t>Асинхронность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Сразу используйте более сложную и более эффективную модель программирования. Другие популярные языки могут поддерживать асинхронность, но </a:t>
            </a:r>
            <a:r>
              <a:rPr lang="ru-RU" dirty="0" smtClean="0"/>
              <a:t>в </a:t>
            </a:r>
            <a:r>
              <a:rPr lang="en-US" dirty="0" smtClean="0"/>
              <a:t>JavaScript</a:t>
            </a:r>
            <a:r>
              <a:rPr lang="ru-RU" dirty="0"/>
              <a:t> </a:t>
            </a:r>
            <a:r>
              <a:rPr lang="ru-RU" dirty="0" smtClean="0"/>
              <a:t>она является основной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 descr="http://www.codeproject.com/KB/cs/562021/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12" y="3679535"/>
            <a:ext cx="56578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#9 – </a:t>
            </a:r>
            <a:r>
              <a:rPr lang="ru-RU" dirty="0" smtClean="0"/>
              <a:t>Событийная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JavaScript </a:t>
            </a:r>
            <a:r>
              <a:rPr lang="ru-RU" dirty="0" smtClean="0"/>
              <a:t>добавит в ваш арсенал еще одну основополагающую концепцию.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34" y="2849131"/>
            <a:ext cx="4854532" cy="36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10</a:t>
            </a:r>
            <a:r>
              <a:rPr lang="en-US" dirty="0" smtClean="0"/>
              <a:t> – </a:t>
            </a:r>
            <a:r>
              <a:rPr lang="ru-RU" dirty="0" smtClean="0"/>
              <a:t>не только программирование для браузера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 </a:t>
            </a:r>
            <a:r>
              <a:rPr lang="en-US" dirty="0" smtClean="0"/>
              <a:t>JavaScript </a:t>
            </a:r>
            <a:r>
              <a:rPr lang="ru-RU" dirty="0" smtClean="0"/>
              <a:t>можно создавать даже мобильные приложения, не говоря уже о настольных и серверных.</a:t>
            </a:r>
          </a:p>
          <a:p>
            <a:pPr marL="0" indent="0" algn="ctr">
              <a:buNone/>
            </a:pPr>
            <a:r>
              <a:rPr lang="en-US" dirty="0" smtClean="0"/>
              <a:t>JavaScript</a:t>
            </a:r>
            <a:r>
              <a:rPr lang="ru-RU" dirty="0" smtClean="0"/>
              <a:t> – универсальный язык программирования.</a:t>
            </a:r>
            <a:endParaRPr lang="ru-RU" dirty="0"/>
          </a:p>
        </p:txBody>
      </p:sp>
      <p:pic>
        <p:nvPicPr>
          <p:cNvPr id="7172" name="Picture 4" descr="http://www.keycontrolsoftware.com/assets/images/alldevic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" y="3624929"/>
            <a:ext cx="5377543" cy="31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guviblogs.files.wordpress.com/2014/08/database_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98" y="3292134"/>
            <a:ext cx="2740931" cy="33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freeiconspng.com/uploads/game-controller-icon-png-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660" y="3434404"/>
            <a:ext cx="3085873" cy="30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11</a:t>
            </a:r>
            <a:r>
              <a:rPr lang="en-US" dirty="0" smtClean="0"/>
              <a:t> – </a:t>
            </a:r>
            <a:r>
              <a:rPr lang="ru-RU" dirty="0" smtClean="0"/>
              <a:t>Всё только начинается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У вас есть шанс внести заметный вклад.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86" y="2425710"/>
            <a:ext cx="4942627" cy="37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12 </a:t>
            </a:r>
            <a:r>
              <a:rPr lang="en-US" dirty="0" smtClean="0"/>
              <a:t>–</a:t>
            </a:r>
            <a:r>
              <a:rPr lang="ru-RU" dirty="0" smtClean="0"/>
              <a:t> Просто будь в тренде!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JavaScript</a:t>
            </a:r>
            <a:r>
              <a:rPr lang="ru-RU" dirty="0" smtClean="0"/>
              <a:t> удерживает первое место по популярности по версии</a:t>
            </a:r>
            <a:r>
              <a:rPr lang="en-US" dirty="0" smtClean="0"/>
              <a:t> </a:t>
            </a:r>
            <a:r>
              <a:rPr lang="ru-RU" dirty="0" smtClean="0"/>
              <a:t>главных ресурсов для разработчиков -  </a:t>
            </a:r>
            <a:r>
              <a:rPr lang="en-US" dirty="0" err="1" smtClean="0"/>
              <a:t>github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stackoverflow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47" y="2755657"/>
            <a:ext cx="8069306" cy="35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</a:t>
            </a:r>
            <a:r>
              <a:rPr lang="en-US" dirty="0" smtClean="0"/>
              <a:t> #</a:t>
            </a:r>
            <a:r>
              <a:rPr lang="ru-RU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Смена парадигмы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«Человек</a:t>
            </a:r>
            <a:r>
              <a:rPr lang="ru-RU" dirty="0"/>
              <a:t>, который не знает других </a:t>
            </a:r>
            <a:r>
              <a:rPr lang="ru-RU" dirty="0" smtClean="0"/>
              <a:t>языков, </a:t>
            </a:r>
            <a:r>
              <a:rPr lang="ru-RU" dirty="0"/>
              <a:t>ничего не </a:t>
            </a:r>
            <a:r>
              <a:rPr lang="ru-RU" dirty="0" smtClean="0"/>
              <a:t>знает о  собственном».</a:t>
            </a:r>
          </a:p>
          <a:p>
            <a:pPr marL="0" indent="0" algn="r">
              <a:buNone/>
            </a:pPr>
            <a:r>
              <a:rPr lang="ru-RU" i="1" dirty="0" smtClean="0"/>
              <a:t>Английская поговорка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«Язык</a:t>
            </a:r>
            <a:r>
              <a:rPr lang="ru-RU" dirty="0"/>
              <a:t>, который не меняет вашего представления о программировании, недостоин </a:t>
            </a:r>
            <a:r>
              <a:rPr lang="ru-RU" dirty="0" smtClean="0"/>
              <a:t>изучения».</a:t>
            </a:r>
            <a:endParaRPr lang="ru-RU" dirty="0"/>
          </a:p>
          <a:p>
            <a:pPr marL="0" indent="0" algn="r">
              <a:buNone/>
            </a:pPr>
            <a:r>
              <a:rPr lang="ru-RU" i="1" dirty="0" err="1"/>
              <a:t>Alan</a:t>
            </a:r>
            <a:r>
              <a:rPr lang="ru-RU" i="1" dirty="0"/>
              <a:t> J. </a:t>
            </a:r>
            <a:r>
              <a:rPr lang="ru-RU" i="1" dirty="0" err="1"/>
              <a:t>Perlis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14</a:t>
            </a:r>
            <a:r>
              <a:rPr lang="en-US" dirty="0" smtClean="0"/>
              <a:t> - </a:t>
            </a:r>
            <a:r>
              <a:rPr lang="ru-RU" dirty="0" smtClean="0"/>
              <a:t>нехватка </a:t>
            </a:r>
            <a:r>
              <a:rPr lang="en-US" dirty="0" smtClean="0"/>
              <a:t>JavaScript</a:t>
            </a:r>
            <a:r>
              <a:rPr lang="ru-RU" dirty="0" smtClean="0"/>
              <a:t> разработчиков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 будете востребованы.</a:t>
            </a:r>
            <a:endParaRPr lang="ru-RU" dirty="0"/>
          </a:p>
        </p:txBody>
      </p:sp>
      <p:pic>
        <p:nvPicPr>
          <p:cNvPr id="3076" name="Picture 4" descr="http://d152j5tfobgaot.cloudfront.net/wp-content/uploads/2015/09/yourstory-employ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89817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Профессионализм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9289" y="2837587"/>
            <a:ext cx="3120758" cy="2153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Знание основ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1953" y="2837587"/>
            <a:ext cx="3120758" cy="2153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Умение декомпозировать</a:t>
            </a:r>
            <a:endParaRPr lang="ru-RU" sz="2800" dirty="0"/>
          </a:p>
        </p:txBody>
      </p:sp>
      <p:sp>
        <p:nvSpPr>
          <p:cNvPr id="6" name="Плюс 5"/>
          <p:cNvSpPr/>
          <p:nvPr/>
        </p:nvSpPr>
        <p:spPr>
          <a:xfrm>
            <a:off x="5638800" y="3374431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Основы </a:t>
            </a:r>
            <a:r>
              <a:rPr lang="en-US" sz="5400" dirty="0" smtClean="0"/>
              <a:t>frontend</a:t>
            </a:r>
            <a:r>
              <a:rPr lang="ru-RU" sz="5400" dirty="0" smtClean="0"/>
              <a:t>-разработки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95" y="3602038"/>
            <a:ext cx="3323809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Теории недостаточно. Практикуйтесь!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knowledgeplus.nejm.org/wp-content/uploads/2016/01/20160128-abim-practice-exam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13" y="2544346"/>
            <a:ext cx="66484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Лучшая практика – это работа!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Результаты поиска изображений для запроса &quot;работа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7" y="1825625"/>
            <a:ext cx="6550025" cy="43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 не каждая работа одинаково хороша с точки зрения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быть лучшим, нужно работать с лучшими.</a:t>
            </a:r>
          </a:p>
          <a:p>
            <a:r>
              <a:rPr lang="ru-RU" dirty="0" smtClean="0"/>
              <a:t>Используйте современные технологии.</a:t>
            </a:r>
          </a:p>
          <a:p>
            <a:r>
              <a:rPr lang="ru-RU" dirty="0" smtClean="0"/>
              <a:t>Не будьте винтиком, принимайте решения и берите ответственность.</a:t>
            </a:r>
          </a:p>
          <a:p>
            <a:r>
              <a:rPr lang="ru-RU" dirty="0" smtClean="0"/>
              <a:t>Работайте </a:t>
            </a:r>
            <a:r>
              <a:rPr lang="ru-RU" dirty="0" smtClean="0"/>
              <a:t>в большой команде </a:t>
            </a:r>
            <a:r>
              <a:rPr lang="ru-RU" dirty="0" smtClean="0"/>
              <a:t>над </a:t>
            </a:r>
            <a:r>
              <a:rPr lang="ru-RU" dirty="0" smtClean="0"/>
              <a:t>действительно масштабными и значимыми проектами.</a:t>
            </a:r>
          </a:p>
          <a:p>
            <a:r>
              <a:rPr lang="ru-RU" dirty="0" smtClean="0"/>
              <a:t>Растите вместе с компанией, но для этого компания должна расти.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4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 как попасть на такой проект и в такую компанию?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Обратиться к знакомым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Проявить себя на учебном курсе – показать желание и способность учиться, увлеченность и заинтересованность.</a:t>
            </a:r>
            <a:endParaRPr lang="ru-RU" dirty="0"/>
          </a:p>
        </p:txBody>
      </p:sp>
      <p:pic>
        <p:nvPicPr>
          <p:cNvPr id="8194" name="Picture 2" descr="http://pics.v7.top.rbk.ru/v6_top_pics/media/img/8/72/754441390063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329895"/>
            <a:ext cx="5238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Вперед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www.legalmarketingmadeeasy.com/wp-content/uploads/2014/03/bigstock-Keyboard-with-Time-For-Action-500634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28" y="1834249"/>
            <a:ext cx="6518144" cy="434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Зачем изучать </a:t>
            </a:r>
            <a:r>
              <a:rPr lang="en-US" dirty="0" smtClean="0"/>
              <a:t>JavaScript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веб-технологии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43" y="4199772"/>
            <a:ext cx="4623435" cy="21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1 </a:t>
            </a:r>
            <a:r>
              <a:rPr lang="en-US" dirty="0"/>
              <a:t>– </a:t>
            </a:r>
            <a:r>
              <a:rPr lang="ru-RU" dirty="0" smtClean="0"/>
              <a:t>Узнайте как устроен веб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Как работают миллиарды страниц.</a:t>
            </a:r>
            <a:endParaRPr lang="ru-RU" dirty="0"/>
          </a:p>
        </p:txBody>
      </p:sp>
      <p:pic>
        <p:nvPicPr>
          <p:cNvPr id="1028" name="Picture 4" descr="http://loco.ru/images/pics/sites_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79" y="2290156"/>
            <a:ext cx="7002642" cy="43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Язык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 каком языке вы бы ни программировали для </a:t>
            </a:r>
            <a:r>
              <a:rPr lang="en-US" dirty="0" smtClean="0"/>
              <a:t>Web</a:t>
            </a:r>
            <a:r>
              <a:rPr lang="ru-RU" dirty="0" smtClean="0"/>
              <a:t>, будь то </a:t>
            </a:r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/>
              <a:t>Closure </a:t>
            </a:r>
            <a:r>
              <a:rPr lang="ru-RU" dirty="0" smtClean="0"/>
              <a:t>или даже </a:t>
            </a:r>
            <a:r>
              <a:rPr lang="en-US" dirty="0" smtClean="0"/>
              <a:t>Scala</a:t>
            </a:r>
            <a:r>
              <a:rPr lang="ru-RU" dirty="0" smtClean="0"/>
              <a:t>, в конечном итоге браузер будет выполнять </a:t>
            </a:r>
            <a:r>
              <a:rPr lang="en-US" dirty="0" smtClean="0"/>
              <a:t>JavaScript.</a:t>
            </a:r>
            <a:endParaRPr lang="ru-RU" dirty="0"/>
          </a:p>
        </p:txBody>
      </p:sp>
      <p:pic>
        <p:nvPicPr>
          <p:cNvPr id="2052" name="Picture 4" descr="http://www.outsourcing-pharma.com/var/plain_site/storage/images/publications/pharmaceutical-science/outsourcing-pharma.com/clinical-development/parexel-expands-its-clinical-trial-site-network-to-speed-drug-development/9688508-1-eng-GB/Parexel-expands-its-clinical-trial-site-network-to-speed-drug-develop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90" y="3290803"/>
            <a:ext cx="6026818" cy="32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#3 – </a:t>
            </a:r>
            <a:r>
              <a:rPr lang="ru-RU" dirty="0" smtClean="0"/>
              <a:t>Бурное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JavaScript</a:t>
            </a:r>
            <a:r>
              <a:rPr lang="ru-RU" dirty="0" smtClean="0"/>
              <a:t> и веб стремительно развиваются.</a:t>
            </a:r>
          </a:p>
          <a:p>
            <a:pPr marL="0" indent="0" algn="ctr">
              <a:buNone/>
            </a:pPr>
            <a:r>
              <a:rPr lang="ru-RU" dirty="0" smtClean="0"/>
              <a:t>Будьте на переднем крае!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20" y="3014750"/>
            <a:ext cx="7115760" cy="32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#4 </a:t>
            </a:r>
            <a:r>
              <a:rPr lang="en-US" dirty="0"/>
              <a:t>– </a:t>
            </a:r>
            <a:r>
              <a:rPr lang="ru-RU" dirty="0" smtClean="0"/>
              <a:t>Легкость экспериментов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 можете писать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JavaScript</a:t>
            </a:r>
            <a:r>
              <a:rPr lang="ru-RU" dirty="0" smtClean="0"/>
              <a:t> когда угодно, где угодно и на чем угодно в режиме </a:t>
            </a:r>
            <a:r>
              <a:rPr lang="en-US" b="1" dirty="0" smtClean="0"/>
              <a:t>REPL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 descr="http://websblog.wpengine.com/wp-content/uploads/2014/08/experi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06553"/>
            <a:ext cx="6858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#5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Презентуйте свои идеи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Даже если вы не хотите заниматься </a:t>
            </a:r>
            <a:r>
              <a:rPr lang="en-US" dirty="0" smtClean="0"/>
              <a:t>Web-</a:t>
            </a:r>
            <a:r>
              <a:rPr lang="ru-RU" dirty="0" smtClean="0"/>
              <a:t>разработкой, вы можете наглядно презентовать свои идеи и делать их доступными миллиардам пользователей.   </a:t>
            </a:r>
            <a:endParaRPr lang="ru-RU" dirty="0"/>
          </a:p>
        </p:txBody>
      </p:sp>
      <p:pic>
        <p:nvPicPr>
          <p:cNvPr id="4098" name="Picture 2" descr="http://appsdevteam.com/img/details/codecreato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67" y="3128847"/>
            <a:ext cx="7269884" cy="363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Причина </a:t>
            </a:r>
            <a:r>
              <a:rPr lang="en-US" dirty="0" smtClean="0"/>
              <a:t>#6</a:t>
            </a:r>
            <a:r>
              <a:rPr lang="ru-RU" dirty="0" smtClean="0"/>
              <a:t> </a:t>
            </a:r>
            <a:r>
              <a:rPr lang="en-US" dirty="0" smtClean="0"/>
              <a:t>– Web </a:t>
            </a:r>
            <a:r>
              <a:rPr lang="en-US" dirty="0"/>
              <a:t>– </a:t>
            </a:r>
            <a:r>
              <a:rPr lang="ru-RU" dirty="0" smtClean="0"/>
              <a:t>это интересно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Индекс счастья </a:t>
            </a:r>
            <a:r>
              <a:rPr lang="en-US" dirty="0" smtClean="0"/>
              <a:t>web-</a:t>
            </a:r>
            <a:r>
              <a:rPr lang="ru-RU" dirty="0" smtClean="0"/>
              <a:t>разработчиков выше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5124" name="Picture 4" descr="https://www.mobiblossom.com/images/develo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2854727"/>
            <a:ext cx="54768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449</Words>
  <Application>Microsoft Office PowerPoint</Application>
  <PresentationFormat>Широкоэкранный</PresentationFormat>
  <Paragraphs>61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Тема Office</vt:lpstr>
      <vt:lpstr>Познакомимся</vt:lpstr>
      <vt:lpstr>Основы frontend-разработки</vt:lpstr>
      <vt:lpstr>Зачем изучать JavaScript?</vt:lpstr>
      <vt:lpstr>Причина #1 – Узнайте как устроен веб</vt:lpstr>
      <vt:lpstr>Причина #2 – Язык Сети</vt:lpstr>
      <vt:lpstr>Причина #3 – Бурное развитие</vt:lpstr>
      <vt:lpstr>Причина #4 – Легкость экспериментов </vt:lpstr>
      <vt:lpstr>Причина #5 – Презентуйте свои идеи </vt:lpstr>
      <vt:lpstr>Причина #6 – Web – это интересно </vt:lpstr>
      <vt:lpstr>Причина #7 – Минимум препятствий для изучения исходного кода библиотек и фреймворков</vt:lpstr>
      <vt:lpstr>Причина #8 – Асинхронность</vt:lpstr>
      <vt:lpstr>Причина #9 – Событийная модель</vt:lpstr>
      <vt:lpstr>Причина #10 – не только программирование для браузера</vt:lpstr>
      <vt:lpstr>Причина #11 – Всё только начинается</vt:lpstr>
      <vt:lpstr>Причина #12 – Просто будь в тренде!</vt:lpstr>
      <vt:lpstr>Причина #13 – Смена парадигмы</vt:lpstr>
      <vt:lpstr>Причина #14 - нехватка JavaScript разработчиков</vt:lpstr>
      <vt:lpstr>Что дальше?</vt:lpstr>
      <vt:lpstr>Профессионализм</vt:lpstr>
      <vt:lpstr>Теории недостаточно. Практикуйтесь!</vt:lpstr>
      <vt:lpstr>Лучшая практика – это работа!</vt:lpstr>
      <vt:lpstr>Но не каждая работа одинаково хороша с точки зрения практики</vt:lpstr>
      <vt:lpstr>Но как попасть на такой проект и в такую компанию?</vt:lpstr>
      <vt:lpstr>Вперед!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Александр Алексеев</dc:creator>
  <cp:lastModifiedBy>Alekseev Aleksandr Sergeevich</cp:lastModifiedBy>
  <cp:revision>42</cp:revision>
  <dcterms:created xsi:type="dcterms:W3CDTF">2016-05-28T18:53:41Z</dcterms:created>
  <dcterms:modified xsi:type="dcterms:W3CDTF">2016-07-11T15:54:06Z</dcterms:modified>
</cp:coreProperties>
</file>