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7" r:id="rId4"/>
    <p:sldId id="258" r:id="rId5"/>
    <p:sldId id="286" r:id="rId6"/>
    <p:sldId id="325" r:id="rId7"/>
    <p:sldId id="329" r:id="rId8"/>
    <p:sldId id="259" r:id="rId9"/>
    <p:sldId id="260" r:id="rId10"/>
    <p:sldId id="261" r:id="rId11"/>
    <p:sldId id="266" r:id="rId12"/>
    <p:sldId id="338" r:id="rId13"/>
    <p:sldId id="263" r:id="rId14"/>
    <p:sldId id="264" r:id="rId15"/>
    <p:sldId id="267" r:id="rId16"/>
    <p:sldId id="268" r:id="rId17"/>
    <p:sldId id="270" r:id="rId18"/>
    <p:sldId id="274" r:id="rId19"/>
    <p:sldId id="276" r:id="rId20"/>
    <p:sldId id="277" r:id="rId21"/>
    <p:sldId id="279" r:id="rId22"/>
    <p:sldId id="280" r:id="rId23"/>
    <p:sldId id="281" r:id="rId24"/>
    <p:sldId id="283" r:id="rId25"/>
    <p:sldId id="285" r:id="rId26"/>
    <p:sldId id="282" r:id="rId27"/>
    <p:sldId id="284" r:id="rId28"/>
    <p:sldId id="272" r:id="rId29"/>
    <p:sldId id="290" r:id="rId30"/>
    <p:sldId id="275" r:id="rId31"/>
    <p:sldId id="292" r:id="rId32"/>
    <p:sldId id="291" r:id="rId33"/>
    <p:sldId id="269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26" r:id="rId42"/>
    <p:sldId id="327" r:id="rId43"/>
    <p:sldId id="301" r:id="rId44"/>
    <p:sldId id="304" r:id="rId45"/>
    <p:sldId id="303" r:id="rId46"/>
    <p:sldId id="306" r:id="rId47"/>
    <p:sldId id="307" r:id="rId48"/>
    <p:sldId id="310" r:id="rId49"/>
    <p:sldId id="308" r:id="rId50"/>
    <p:sldId id="311" r:id="rId51"/>
    <p:sldId id="312" r:id="rId52"/>
    <p:sldId id="309" r:id="rId53"/>
    <p:sldId id="313" r:id="rId54"/>
    <p:sldId id="316" r:id="rId55"/>
    <p:sldId id="314" r:id="rId56"/>
    <p:sldId id="315" r:id="rId57"/>
    <p:sldId id="318" r:id="rId58"/>
    <p:sldId id="324" r:id="rId59"/>
    <p:sldId id="319" r:id="rId60"/>
    <p:sldId id="321" r:id="rId61"/>
    <p:sldId id="322" r:id="rId62"/>
    <p:sldId id="265" r:id="rId63"/>
    <p:sldId id="323" r:id="rId64"/>
    <p:sldId id="317" r:id="rId65"/>
    <p:sldId id="337" r:id="rId66"/>
    <p:sldId id="302" r:id="rId67"/>
    <p:sldId id="330" r:id="rId68"/>
    <p:sldId id="331" r:id="rId69"/>
    <p:sldId id="336" r:id="rId70"/>
    <p:sldId id="340" r:id="rId71"/>
    <p:sldId id="339" r:id="rId72"/>
    <p:sldId id="341" r:id="rId73"/>
    <p:sldId id="342" r:id="rId74"/>
    <p:sldId id="343" r:id="rId75"/>
    <p:sldId id="345" r:id="rId76"/>
    <p:sldId id="344" r:id="rId77"/>
    <p:sldId id="334" r:id="rId78"/>
    <p:sldId id="335" r:id="rId79"/>
    <p:sldId id="332" r:id="rId80"/>
    <p:sldId id="333" r:id="rId81"/>
    <p:sldId id="346" r:id="rId82"/>
    <p:sldId id="273" r:id="rId83"/>
    <p:sldId id="347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BBB20-6CA2-4359-AFBB-F495783991A8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2012ADE-7A59-4640-A1ED-0D5389578AD0}">
      <dgm:prSet phldrT="[Текст]"/>
      <dgm:spPr/>
      <dgm:t>
        <a:bodyPr/>
        <a:lstStyle/>
        <a:p>
          <a:r>
            <a:rPr lang="ru-RU" dirty="0" smtClean="0"/>
            <a:t>Типы</a:t>
          </a:r>
          <a:endParaRPr lang="ru-RU" dirty="0"/>
        </a:p>
      </dgm:t>
    </dgm:pt>
    <dgm:pt modelId="{FB88675C-408E-4BA3-A314-0A204523C6D6}" type="parTrans" cxnId="{80C2DBDD-2676-4C73-BA53-4B72182A03CE}">
      <dgm:prSet/>
      <dgm:spPr/>
      <dgm:t>
        <a:bodyPr/>
        <a:lstStyle/>
        <a:p>
          <a:endParaRPr lang="ru-RU"/>
        </a:p>
      </dgm:t>
    </dgm:pt>
    <dgm:pt modelId="{941C55E3-2D95-4EA9-A1D9-3208F6CE3350}" type="sibTrans" cxnId="{80C2DBDD-2676-4C73-BA53-4B72182A03CE}">
      <dgm:prSet/>
      <dgm:spPr/>
      <dgm:t>
        <a:bodyPr/>
        <a:lstStyle/>
        <a:p>
          <a:endParaRPr lang="ru-RU"/>
        </a:p>
      </dgm:t>
    </dgm:pt>
    <dgm:pt modelId="{6D8A5B86-D722-4A7F-AC3D-5D2F842A3F2A}">
      <dgm:prSet phldrT="[Текст]"/>
      <dgm:spPr/>
      <dgm:t>
        <a:bodyPr/>
        <a:lstStyle/>
        <a:p>
          <a:r>
            <a:rPr lang="ru-RU" dirty="0" smtClean="0"/>
            <a:t>Простые типы</a:t>
          </a:r>
          <a:endParaRPr lang="ru-RU" dirty="0"/>
        </a:p>
      </dgm:t>
    </dgm:pt>
    <dgm:pt modelId="{A24785F4-1177-4221-AB18-F77B7F266C7B}" type="parTrans" cxnId="{57F7E713-685F-40FD-A7F5-D1CEE69CD272}">
      <dgm:prSet/>
      <dgm:spPr/>
      <dgm:t>
        <a:bodyPr/>
        <a:lstStyle/>
        <a:p>
          <a:endParaRPr lang="ru-RU"/>
        </a:p>
      </dgm:t>
    </dgm:pt>
    <dgm:pt modelId="{D1DE39E3-A7CC-49D2-B6FF-81C5070DFE47}" type="sibTrans" cxnId="{57F7E713-685F-40FD-A7F5-D1CEE69CD272}">
      <dgm:prSet/>
      <dgm:spPr/>
      <dgm:t>
        <a:bodyPr/>
        <a:lstStyle/>
        <a:p>
          <a:endParaRPr lang="ru-RU"/>
        </a:p>
      </dgm:t>
    </dgm:pt>
    <dgm:pt modelId="{6E7EA452-A82D-4064-8BF6-0D0DE68572F9}">
      <dgm:prSet phldrT="[Текст]"/>
      <dgm:spPr/>
      <dgm:t>
        <a:bodyPr/>
        <a:lstStyle/>
        <a:p>
          <a:r>
            <a:rPr lang="ru-RU" dirty="0" smtClean="0"/>
            <a:t>Числа</a:t>
          </a:r>
        </a:p>
      </dgm:t>
    </dgm:pt>
    <dgm:pt modelId="{839BA2E4-B73F-41ED-8ABC-9E2CD8A98182}" type="parTrans" cxnId="{1F54DCF1-7BCA-4F02-8192-5D2F58893717}">
      <dgm:prSet/>
      <dgm:spPr/>
      <dgm:t>
        <a:bodyPr/>
        <a:lstStyle/>
        <a:p>
          <a:endParaRPr lang="ru-RU"/>
        </a:p>
      </dgm:t>
    </dgm:pt>
    <dgm:pt modelId="{C6215544-4C08-4746-A017-AB84D31F4835}" type="sibTrans" cxnId="{1F54DCF1-7BCA-4F02-8192-5D2F58893717}">
      <dgm:prSet/>
      <dgm:spPr/>
      <dgm:t>
        <a:bodyPr/>
        <a:lstStyle/>
        <a:p>
          <a:endParaRPr lang="ru-RU"/>
        </a:p>
      </dgm:t>
    </dgm:pt>
    <dgm:pt modelId="{6E8FCC7E-A612-4F1D-B637-FD6DEF66488A}">
      <dgm:prSet phldrT="[Текст]"/>
      <dgm:spPr/>
      <dgm:t>
        <a:bodyPr/>
        <a:lstStyle/>
        <a:p>
          <a:r>
            <a:rPr lang="ru-RU" dirty="0" smtClean="0"/>
            <a:t>Строки</a:t>
          </a:r>
          <a:endParaRPr lang="ru-RU" dirty="0"/>
        </a:p>
      </dgm:t>
    </dgm:pt>
    <dgm:pt modelId="{BB7549D9-D9D6-41D0-BC0C-6801796C83F3}" type="parTrans" cxnId="{5268858C-AAE9-482B-9CC9-3447EC929D07}">
      <dgm:prSet/>
      <dgm:spPr/>
      <dgm:t>
        <a:bodyPr/>
        <a:lstStyle/>
        <a:p>
          <a:endParaRPr lang="ru-RU"/>
        </a:p>
      </dgm:t>
    </dgm:pt>
    <dgm:pt modelId="{389716DC-31EC-4D4D-A20B-501A24346A82}" type="sibTrans" cxnId="{5268858C-AAE9-482B-9CC9-3447EC929D07}">
      <dgm:prSet/>
      <dgm:spPr/>
      <dgm:t>
        <a:bodyPr/>
        <a:lstStyle/>
        <a:p>
          <a:endParaRPr lang="ru-RU"/>
        </a:p>
      </dgm:t>
    </dgm:pt>
    <dgm:pt modelId="{A5477EB7-AFA8-4500-A21F-CB2CD76209BF}">
      <dgm:prSet phldrT="[Текст]"/>
      <dgm:spPr/>
      <dgm:t>
        <a:bodyPr/>
        <a:lstStyle/>
        <a:p>
          <a:r>
            <a:rPr lang="ru-RU" dirty="0" smtClean="0"/>
            <a:t>Объекты</a:t>
          </a:r>
          <a:endParaRPr lang="ru-RU" dirty="0"/>
        </a:p>
      </dgm:t>
    </dgm:pt>
    <dgm:pt modelId="{B71D1F8D-2DEE-4670-B7CC-57534EA28609}" type="parTrans" cxnId="{7424EDC4-F01F-444E-858A-2EB24BBFB2E4}">
      <dgm:prSet/>
      <dgm:spPr/>
      <dgm:t>
        <a:bodyPr/>
        <a:lstStyle/>
        <a:p>
          <a:endParaRPr lang="ru-RU"/>
        </a:p>
      </dgm:t>
    </dgm:pt>
    <dgm:pt modelId="{8F938473-4B2C-4AD4-83A2-357CA3602DCD}" type="sibTrans" cxnId="{7424EDC4-F01F-444E-858A-2EB24BBFB2E4}">
      <dgm:prSet/>
      <dgm:spPr/>
      <dgm:t>
        <a:bodyPr/>
        <a:lstStyle/>
        <a:p>
          <a:endParaRPr lang="ru-RU"/>
        </a:p>
      </dgm:t>
    </dgm:pt>
    <dgm:pt modelId="{F5C702CE-4A30-40CD-B745-9D69A5D6B5DB}">
      <dgm:prSet phldrT="[Текст]"/>
      <dgm:spPr/>
      <dgm:t>
        <a:bodyPr/>
        <a:lstStyle/>
        <a:p>
          <a:r>
            <a:rPr lang="ru-RU" dirty="0" smtClean="0"/>
            <a:t>Булевы значения</a:t>
          </a:r>
          <a:endParaRPr lang="ru-RU" dirty="0"/>
        </a:p>
      </dgm:t>
    </dgm:pt>
    <dgm:pt modelId="{E99186C3-5801-47BE-BA9C-B8186E9AF80B}" type="parTrans" cxnId="{6AD2E45C-D2AB-44F1-AB0A-8C215A060BB7}">
      <dgm:prSet/>
      <dgm:spPr/>
      <dgm:t>
        <a:bodyPr/>
        <a:lstStyle/>
        <a:p>
          <a:endParaRPr lang="ru-RU"/>
        </a:p>
      </dgm:t>
    </dgm:pt>
    <dgm:pt modelId="{E4C28269-10B8-4122-A64D-A3B81E2D4AB2}" type="sibTrans" cxnId="{6AD2E45C-D2AB-44F1-AB0A-8C215A060BB7}">
      <dgm:prSet/>
      <dgm:spPr/>
      <dgm:t>
        <a:bodyPr/>
        <a:lstStyle/>
        <a:p>
          <a:endParaRPr lang="ru-RU"/>
        </a:p>
      </dgm:t>
    </dgm:pt>
    <dgm:pt modelId="{EFE8BAA8-E22A-4375-835D-47FFF67BD9B8}">
      <dgm:prSet phldrT="[Текст]"/>
      <dgm:spPr/>
      <dgm:t>
        <a:bodyPr/>
        <a:lstStyle/>
        <a:p>
          <a:r>
            <a:rPr lang="ru-RU" dirty="0" smtClean="0"/>
            <a:t>Функции</a:t>
          </a:r>
          <a:endParaRPr lang="ru-RU" dirty="0"/>
        </a:p>
      </dgm:t>
    </dgm:pt>
    <dgm:pt modelId="{A5AEF806-987F-4C30-AC4B-24CD1F2DE080}" type="parTrans" cxnId="{EE154A95-6C8C-46C5-98EA-1467BE0BDF6F}">
      <dgm:prSet/>
      <dgm:spPr/>
      <dgm:t>
        <a:bodyPr/>
        <a:lstStyle/>
        <a:p>
          <a:endParaRPr lang="ru-RU"/>
        </a:p>
      </dgm:t>
    </dgm:pt>
    <dgm:pt modelId="{F41DB0B0-4B03-4FBE-B6DA-FCA725FB1E28}" type="sibTrans" cxnId="{EE154A95-6C8C-46C5-98EA-1467BE0BDF6F}">
      <dgm:prSet/>
      <dgm:spPr/>
      <dgm:t>
        <a:bodyPr/>
        <a:lstStyle/>
        <a:p>
          <a:endParaRPr lang="ru-RU"/>
        </a:p>
      </dgm:t>
    </dgm:pt>
    <dgm:pt modelId="{F2140865-44B8-4829-8CE5-64CA831940D5}">
      <dgm:prSet phldrT="[Текст]"/>
      <dgm:spPr/>
      <dgm:t>
        <a:bodyPr/>
        <a:lstStyle/>
        <a:p>
          <a:r>
            <a:rPr lang="ru-RU" dirty="0" smtClean="0"/>
            <a:t>Массивы</a:t>
          </a:r>
          <a:endParaRPr lang="ru-RU" dirty="0"/>
        </a:p>
      </dgm:t>
    </dgm:pt>
    <dgm:pt modelId="{E217FB9E-60BE-41BC-916E-4B18C173E7E4}" type="parTrans" cxnId="{5F5427FC-D57C-49C1-9D4D-6C47421BBA19}">
      <dgm:prSet/>
      <dgm:spPr/>
      <dgm:t>
        <a:bodyPr/>
        <a:lstStyle/>
        <a:p>
          <a:endParaRPr lang="ru-RU"/>
        </a:p>
      </dgm:t>
    </dgm:pt>
    <dgm:pt modelId="{127F74AA-2F52-42CC-87A9-6DACA48F9B24}" type="sibTrans" cxnId="{5F5427FC-D57C-49C1-9D4D-6C47421BBA19}">
      <dgm:prSet/>
      <dgm:spPr/>
      <dgm:t>
        <a:bodyPr/>
        <a:lstStyle/>
        <a:p>
          <a:endParaRPr lang="ru-RU"/>
        </a:p>
      </dgm:t>
    </dgm:pt>
    <dgm:pt modelId="{B4425A52-861A-4C00-9C30-081F99920429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A5B9A072-2763-4263-918E-B22D022AF0CB}" type="parTrans" cxnId="{160DE704-206A-414A-88B2-BD42641E907E}">
      <dgm:prSet/>
      <dgm:spPr/>
      <dgm:t>
        <a:bodyPr/>
        <a:lstStyle/>
        <a:p>
          <a:endParaRPr lang="ru-RU"/>
        </a:p>
      </dgm:t>
    </dgm:pt>
    <dgm:pt modelId="{DC57C127-C1A2-46A9-8AC0-8E5171DF2ABD}" type="sibTrans" cxnId="{160DE704-206A-414A-88B2-BD42641E907E}">
      <dgm:prSet/>
      <dgm:spPr/>
      <dgm:t>
        <a:bodyPr/>
        <a:lstStyle/>
        <a:p>
          <a:endParaRPr lang="ru-RU"/>
        </a:p>
      </dgm:t>
    </dgm:pt>
    <dgm:pt modelId="{626BA0E9-7680-48D5-AEF7-34F3D8D4E74C}">
      <dgm:prSet phldrT="[Текст]"/>
      <dgm:spPr/>
      <dgm:t>
        <a:bodyPr/>
        <a:lstStyle/>
        <a:p>
          <a:r>
            <a:rPr lang="en-US" dirty="0" smtClean="0"/>
            <a:t>null</a:t>
          </a:r>
          <a:endParaRPr lang="ru-RU" dirty="0"/>
        </a:p>
      </dgm:t>
    </dgm:pt>
    <dgm:pt modelId="{2954ED91-2002-4F60-8967-F178B9628F7B}" type="parTrans" cxnId="{65135DFB-B83C-4BF1-BBB9-5E9633916065}">
      <dgm:prSet/>
      <dgm:spPr/>
      <dgm:t>
        <a:bodyPr/>
        <a:lstStyle/>
        <a:p>
          <a:endParaRPr lang="ru-RU"/>
        </a:p>
      </dgm:t>
    </dgm:pt>
    <dgm:pt modelId="{91DEDE92-4B0B-494B-92B3-AB3222FA262A}" type="sibTrans" cxnId="{65135DFB-B83C-4BF1-BBB9-5E9633916065}">
      <dgm:prSet/>
      <dgm:spPr/>
      <dgm:t>
        <a:bodyPr/>
        <a:lstStyle/>
        <a:p>
          <a:endParaRPr lang="ru-RU"/>
        </a:p>
      </dgm:t>
    </dgm:pt>
    <dgm:pt modelId="{94779218-DCBF-4577-B95C-67874A1CF8C1}">
      <dgm:prSet phldrT="[Текст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undefined</a:t>
          </a:r>
          <a:endParaRPr lang="ru-RU" dirty="0"/>
        </a:p>
      </dgm:t>
    </dgm:pt>
    <dgm:pt modelId="{9F564343-10E3-4AE4-A27F-71745DD060D3}" type="parTrans" cxnId="{0F534E68-9471-47B6-B990-9A9CEA9183AC}">
      <dgm:prSet/>
      <dgm:spPr/>
      <dgm:t>
        <a:bodyPr/>
        <a:lstStyle/>
        <a:p>
          <a:endParaRPr lang="ru-RU"/>
        </a:p>
      </dgm:t>
    </dgm:pt>
    <dgm:pt modelId="{E5E642B8-73A2-47AB-A985-D9B62C85C4C2}" type="sibTrans" cxnId="{0F534E68-9471-47B6-B990-9A9CEA9183AC}">
      <dgm:prSet/>
      <dgm:spPr/>
      <dgm:t>
        <a:bodyPr/>
        <a:lstStyle/>
        <a:p>
          <a:endParaRPr lang="ru-RU"/>
        </a:p>
      </dgm:t>
    </dgm:pt>
    <dgm:pt modelId="{6CD1747E-33CC-4CED-97E0-D52333E5DE94}" type="pres">
      <dgm:prSet presAssocID="{2DDBBB20-6CA2-4359-AFBB-F495783991A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663F9C7-69C2-41B5-B7F2-55E4B47E8868}" type="pres">
      <dgm:prSet presAssocID="{2DDBBB20-6CA2-4359-AFBB-F495783991A8}" presName="hierFlow" presStyleCnt="0"/>
      <dgm:spPr/>
    </dgm:pt>
    <dgm:pt modelId="{21C76A66-2064-46BF-9529-21F4CEA9AA23}" type="pres">
      <dgm:prSet presAssocID="{2DDBBB20-6CA2-4359-AFBB-F495783991A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599D8DE-936D-4FE9-A443-9BD11F810C52}" type="pres">
      <dgm:prSet presAssocID="{F2012ADE-7A59-4640-A1ED-0D5389578AD0}" presName="Name14" presStyleCnt="0"/>
      <dgm:spPr/>
    </dgm:pt>
    <dgm:pt modelId="{F3E1AF37-EC44-45B2-A929-C29E118FB5DE}" type="pres">
      <dgm:prSet presAssocID="{F2012ADE-7A59-4640-A1ED-0D5389578A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C15D19-0322-4C71-8217-9EE288FBE1BC}" type="pres">
      <dgm:prSet presAssocID="{F2012ADE-7A59-4640-A1ED-0D5389578AD0}" presName="hierChild2" presStyleCnt="0"/>
      <dgm:spPr/>
    </dgm:pt>
    <dgm:pt modelId="{281FF427-AB54-4900-9C9E-A47829E0EAB2}" type="pres">
      <dgm:prSet presAssocID="{A24785F4-1177-4221-AB18-F77B7F266C7B}" presName="Name19" presStyleLbl="parChTrans1D2" presStyleIdx="0" presStyleCnt="2"/>
      <dgm:spPr/>
      <dgm:t>
        <a:bodyPr/>
        <a:lstStyle/>
        <a:p>
          <a:endParaRPr lang="ru-RU"/>
        </a:p>
      </dgm:t>
    </dgm:pt>
    <dgm:pt modelId="{C45CEA18-A59C-4329-90E3-84711731B843}" type="pres">
      <dgm:prSet presAssocID="{6D8A5B86-D722-4A7F-AC3D-5D2F842A3F2A}" presName="Name21" presStyleCnt="0"/>
      <dgm:spPr/>
    </dgm:pt>
    <dgm:pt modelId="{E4A4DDC0-EB86-4D6B-B9CF-B811F94AA59E}" type="pres">
      <dgm:prSet presAssocID="{6D8A5B86-D722-4A7F-AC3D-5D2F842A3F2A}" presName="level2Shape" presStyleLbl="node2" presStyleIdx="0" presStyleCnt="2"/>
      <dgm:spPr/>
      <dgm:t>
        <a:bodyPr/>
        <a:lstStyle/>
        <a:p>
          <a:endParaRPr lang="ru-RU"/>
        </a:p>
      </dgm:t>
    </dgm:pt>
    <dgm:pt modelId="{32FD3FD3-ABF8-40A4-BE62-C3E88B81A272}" type="pres">
      <dgm:prSet presAssocID="{6D8A5B86-D722-4A7F-AC3D-5D2F842A3F2A}" presName="hierChild3" presStyleCnt="0"/>
      <dgm:spPr/>
    </dgm:pt>
    <dgm:pt modelId="{0199FACE-749A-4F3E-9977-8E117A95BE3C}" type="pres">
      <dgm:prSet presAssocID="{839BA2E4-B73F-41ED-8ABC-9E2CD8A98182}" presName="Name19" presStyleLbl="parChTrans1D3" presStyleIdx="0" presStyleCnt="8"/>
      <dgm:spPr/>
      <dgm:t>
        <a:bodyPr/>
        <a:lstStyle/>
        <a:p>
          <a:endParaRPr lang="ru-RU"/>
        </a:p>
      </dgm:t>
    </dgm:pt>
    <dgm:pt modelId="{36AF47CC-FBC1-4309-B0A3-00703B02ACEA}" type="pres">
      <dgm:prSet presAssocID="{6E7EA452-A82D-4064-8BF6-0D0DE68572F9}" presName="Name21" presStyleCnt="0"/>
      <dgm:spPr/>
    </dgm:pt>
    <dgm:pt modelId="{99E1D0BD-8416-4D9C-A13E-F37853C4932D}" type="pres">
      <dgm:prSet presAssocID="{6E7EA452-A82D-4064-8BF6-0D0DE68572F9}" presName="level2Shape" presStyleLbl="node3" presStyleIdx="0" presStyleCnt="8"/>
      <dgm:spPr/>
      <dgm:t>
        <a:bodyPr/>
        <a:lstStyle/>
        <a:p>
          <a:endParaRPr lang="ru-RU"/>
        </a:p>
      </dgm:t>
    </dgm:pt>
    <dgm:pt modelId="{8A038C4F-DF4E-4BA4-8B3D-3B7E2E03BBCE}" type="pres">
      <dgm:prSet presAssocID="{6E7EA452-A82D-4064-8BF6-0D0DE68572F9}" presName="hierChild3" presStyleCnt="0"/>
      <dgm:spPr/>
    </dgm:pt>
    <dgm:pt modelId="{59096A2C-5F1A-4F30-862F-F6F42D6E11F0}" type="pres">
      <dgm:prSet presAssocID="{BB7549D9-D9D6-41D0-BC0C-6801796C83F3}" presName="Name19" presStyleLbl="parChTrans1D3" presStyleIdx="1" presStyleCnt="8"/>
      <dgm:spPr/>
      <dgm:t>
        <a:bodyPr/>
        <a:lstStyle/>
        <a:p>
          <a:endParaRPr lang="ru-RU"/>
        </a:p>
      </dgm:t>
    </dgm:pt>
    <dgm:pt modelId="{6B732D26-F2B0-4062-8E2F-BE60BCFA1762}" type="pres">
      <dgm:prSet presAssocID="{6E8FCC7E-A612-4F1D-B637-FD6DEF66488A}" presName="Name21" presStyleCnt="0"/>
      <dgm:spPr/>
    </dgm:pt>
    <dgm:pt modelId="{04F788E1-3DE0-4F4F-83BB-DBC5F7C9AF79}" type="pres">
      <dgm:prSet presAssocID="{6E8FCC7E-A612-4F1D-B637-FD6DEF66488A}" presName="level2Shape" presStyleLbl="node3" presStyleIdx="1" presStyleCnt="8"/>
      <dgm:spPr/>
      <dgm:t>
        <a:bodyPr/>
        <a:lstStyle/>
        <a:p>
          <a:endParaRPr lang="ru-RU"/>
        </a:p>
      </dgm:t>
    </dgm:pt>
    <dgm:pt modelId="{06A53BDB-12C0-4C08-A28E-045BE7F3E9F3}" type="pres">
      <dgm:prSet presAssocID="{6E8FCC7E-A612-4F1D-B637-FD6DEF66488A}" presName="hierChild3" presStyleCnt="0"/>
      <dgm:spPr/>
    </dgm:pt>
    <dgm:pt modelId="{401779B6-D01B-40CF-BF8B-7B7386A052B8}" type="pres">
      <dgm:prSet presAssocID="{E99186C3-5801-47BE-BA9C-B8186E9AF80B}" presName="Name19" presStyleLbl="parChTrans1D3" presStyleIdx="2" presStyleCnt="8"/>
      <dgm:spPr/>
      <dgm:t>
        <a:bodyPr/>
        <a:lstStyle/>
        <a:p>
          <a:endParaRPr lang="ru-RU"/>
        </a:p>
      </dgm:t>
    </dgm:pt>
    <dgm:pt modelId="{98611708-C19D-4401-9BEE-EDF9DA465886}" type="pres">
      <dgm:prSet presAssocID="{F5C702CE-4A30-40CD-B745-9D69A5D6B5DB}" presName="Name21" presStyleCnt="0"/>
      <dgm:spPr/>
    </dgm:pt>
    <dgm:pt modelId="{96B0B7EA-5AF4-4988-B2D0-66C89A73BFC6}" type="pres">
      <dgm:prSet presAssocID="{F5C702CE-4A30-40CD-B745-9D69A5D6B5DB}" presName="level2Shape" presStyleLbl="node3" presStyleIdx="2" presStyleCnt="8"/>
      <dgm:spPr/>
      <dgm:t>
        <a:bodyPr/>
        <a:lstStyle/>
        <a:p>
          <a:endParaRPr lang="ru-RU"/>
        </a:p>
      </dgm:t>
    </dgm:pt>
    <dgm:pt modelId="{A3B61B89-86C4-4AEE-A608-DEE14E6D3F82}" type="pres">
      <dgm:prSet presAssocID="{F5C702CE-4A30-40CD-B745-9D69A5D6B5DB}" presName="hierChild3" presStyleCnt="0"/>
      <dgm:spPr/>
    </dgm:pt>
    <dgm:pt modelId="{5AA74D20-7CB2-47FE-948E-77732A04B9E9}" type="pres">
      <dgm:prSet presAssocID="{2954ED91-2002-4F60-8967-F178B9628F7B}" presName="Name19" presStyleLbl="parChTrans1D3" presStyleIdx="3" presStyleCnt="8"/>
      <dgm:spPr/>
      <dgm:t>
        <a:bodyPr/>
        <a:lstStyle/>
        <a:p>
          <a:endParaRPr lang="ru-RU"/>
        </a:p>
      </dgm:t>
    </dgm:pt>
    <dgm:pt modelId="{33175EBB-97A3-489C-8835-27877E99621D}" type="pres">
      <dgm:prSet presAssocID="{626BA0E9-7680-48D5-AEF7-34F3D8D4E74C}" presName="Name21" presStyleCnt="0"/>
      <dgm:spPr/>
    </dgm:pt>
    <dgm:pt modelId="{71580228-635F-47BA-A9AA-709043BDFC66}" type="pres">
      <dgm:prSet presAssocID="{626BA0E9-7680-48D5-AEF7-34F3D8D4E74C}" presName="level2Shape" presStyleLbl="node3" presStyleIdx="3" presStyleCnt="8"/>
      <dgm:spPr/>
      <dgm:t>
        <a:bodyPr/>
        <a:lstStyle/>
        <a:p>
          <a:endParaRPr lang="ru-RU"/>
        </a:p>
      </dgm:t>
    </dgm:pt>
    <dgm:pt modelId="{CE9ABCF4-E350-4816-89DF-3DC4F0D06B93}" type="pres">
      <dgm:prSet presAssocID="{626BA0E9-7680-48D5-AEF7-34F3D8D4E74C}" presName="hierChild3" presStyleCnt="0"/>
      <dgm:spPr/>
    </dgm:pt>
    <dgm:pt modelId="{E89DA632-A6D6-4D68-8107-EDD1314E3907}" type="pres">
      <dgm:prSet presAssocID="{9F564343-10E3-4AE4-A27F-71745DD060D3}" presName="Name19" presStyleLbl="parChTrans1D3" presStyleIdx="4" presStyleCnt="8"/>
      <dgm:spPr/>
      <dgm:t>
        <a:bodyPr/>
        <a:lstStyle/>
        <a:p>
          <a:endParaRPr lang="ru-RU"/>
        </a:p>
      </dgm:t>
    </dgm:pt>
    <dgm:pt modelId="{EFA8313B-2A92-4CB2-88BC-EDDFCA44F715}" type="pres">
      <dgm:prSet presAssocID="{94779218-DCBF-4577-B95C-67874A1CF8C1}" presName="Name21" presStyleCnt="0"/>
      <dgm:spPr/>
    </dgm:pt>
    <dgm:pt modelId="{595B533C-7AB0-4953-A689-8DA231597583}" type="pres">
      <dgm:prSet presAssocID="{94779218-DCBF-4577-B95C-67874A1CF8C1}" presName="level2Shape" presStyleLbl="node3" presStyleIdx="4" presStyleCnt="8"/>
      <dgm:spPr/>
      <dgm:t>
        <a:bodyPr/>
        <a:lstStyle/>
        <a:p>
          <a:endParaRPr lang="ru-RU"/>
        </a:p>
      </dgm:t>
    </dgm:pt>
    <dgm:pt modelId="{7F0CB5E8-FE61-47A1-9CF4-AB3477E87608}" type="pres">
      <dgm:prSet presAssocID="{94779218-DCBF-4577-B95C-67874A1CF8C1}" presName="hierChild3" presStyleCnt="0"/>
      <dgm:spPr/>
    </dgm:pt>
    <dgm:pt modelId="{F51DC06E-A467-4E11-B1AD-1A4EF877AD4E}" type="pres">
      <dgm:prSet presAssocID="{B71D1F8D-2DEE-4670-B7CC-57534EA28609}" presName="Name19" presStyleLbl="parChTrans1D2" presStyleIdx="1" presStyleCnt="2"/>
      <dgm:spPr/>
      <dgm:t>
        <a:bodyPr/>
        <a:lstStyle/>
        <a:p>
          <a:endParaRPr lang="ru-RU"/>
        </a:p>
      </dgm:t>
    </dgm:pt>
    <dgm:pt modelId="{42D58DD8-3DEB-4759-AEC9-51CD18A4E978}" type="pres">
      <dgm:prSet presAssocID="{A5477EB7-AFA8-4500-A21F-CB2CD76209BF}" presName="Name21" presStyleCnt="0"/>
      <dgm:spPr/>
    </dgm:pt>
    <dgm:pt modelId="{376216FB-7490-4494-97B4-2C708746455B}" type="pres">
      <dgm:prSet presAssocID="{A5477EB7-AFA8-4500-A21F-CB2CD76209BF}" presName="level2Shape" presStyleLbl="node2" presStyleIdx="1" presStyleCnt="2"/>
      <dgm:spPr/>
      <dgm:t>
        <a:bodyPr/>
        <a:lstStyle/>
        <a:p>
          <a:endParaRPr lang="ru-RU"/>
        </a:p>
      </dgm:t>
    </dgm:pt>
    <dgm:pt modelId="{0675061B-F6ED-4FCE-9980-5A48F11C6F03}" type="pres">
      <dgm:prSet presAssocID="{A5477EB7-AFA8-4500-A21F-CB2CD76209BF}" presName="hierChild3" presStyleCnt="0"/>
      <dgm:spPr/>
    </dgm:pt>
    <dgm:pt modelId="{0B849B9C-022F-4C4C-9211-88256319732D}" type="pres">
      <dgm:prSet presAssocID="{A5AEF806-987F-4C30-AC4B-24CD1F2DE080}" presName="Name19" presStyleLbl="parChTrans1D3" presStyleIdx="5" presStyleCnt="8"/>
      <dgm:spPr/>
      <dgm:t>
        <a:bodyPr/>
        <a:lstStyle/>
        <a:p>
          <a:endParaRPr lang="ru-RU"/>
        </a:p>
      </dgm:t>
    </dgm:pt>
    <dgm:pt modelId="{894369E6-26AB-441A-949A-BF584A96278B}" type="pres">
      <dgm:prSet presAssocID="{EFE8BAA8-E22A-4375-835D-47FFF67BD9B8}" presName="Name21" presStyleCnt="0"/>
      <dgm:spPr/>
    </dgm:pt>
    <dgm:pt modelId="{D1CE20C8-C426-400A-BB70-3DCF2E299550}" type="pres">
      <dgm:prSet presAssocID="{EFE8BAA8-E22A-4375-835D-47FFF67BD9B8}" presName="level2Shape" presStyleLbl="node3" presStyleIdx="5" presStyleCnt="8"/>
      <dgm:spPr/>
      <dgm:t>
        <a:bodyPr/>
        <a:lstStyle/>
        <a:p>
          <a:endParaRPr lang="ru-RU"/>
        </a:p>
      </dgm:t>
    </dgm:pt>
    <dgm:pt modelId="{B47E25B8-0E89-4070-8D27-A17390F196D5}" type="pres">
      <dgm:prSet presAssocID="{EFE8BAA8-E22A-4375-835D-47FFF67BD9B8}" presName="hierChild3" presStyleCnt="0"/>
      <dgm:spPr/>
    </dgm:pt>
    <dgm:pt modelId="{9EA19CC4-95DE-499A-9C2E-B16F45C8D7CF}" type="pres">
      <dgm:prSet presAssocID="{E217FB9E-60BE-41BC-916E-4B18C173E7E4}" presName="Name19" presStyleLbl="parChTrans1D3" presStyleIdx="6" presStyleCnt="8"/>
      <dgm:spPr/>
      <dgm:t>
        <a:bodyPr/>
        <a:lstStyle/>
        <a:p>
          <a:endParaRPr lang="ru-RU"/>
        </a:p>
      </dgm:t>
    </dgm:pt>
    <dgm:pt modelId="{EA7A133B-FFD4-45E2-AA4B-528733481DAC}" type="pres">
      <dgm:prSet presAssocID="{F2140865-44B8-4829-8CE5-64CA831940D5}" presName="Name21" presStyleCnt="0"/>
      <dgm:spPr/>
    </dgm:pt>
    <dgm:pt modelId="{5D8DE414-1FA3-4C41-BCD3-1367084CF202}" type="pres">
      <dgm:prSet presAssocID="{F2140865-44B8-4829-8CE5-64CA831940D5}" presName="level2Shape" presStyleLbl="node3" presStyleIdx="6" presStyleCnt="8"/>
      <dgm:spPr/>
      <dgm:t>
        <a:bodyPr/>
        <a:lstStyle/>
        <a:p>
          <a:endParaRPr lang="ru-RU"/>
        </a:p>
      </dgm:t>
    </dgm:pt>
    <dgm:pt modelId="{32B46FCB-AF5E-4A9B-8564-B74CEE8F7E28}" type="pres">
      <dgm:prSet presAssocID="{F2140865-44B8-4829-8CE5-64CA831940D5}" presName="hierChild3" presStyleCnt="0"/>
      <dgm:spPr/>
    </dgm:pt>
    <dgm:pt modelId="{79DEB34E-52AD-4CB9-94F0-6E6142BC25BC}" type="pres">
      <dgm:prSet presAssocID="{A5B9A072-2763-4263-918E-B22D022AF0CB}" presName="Name19" presStyleLbl="parChTrans1D3" presStyleIdx="7" presStyleCnt="8"/>
      <dgm:spPr/>
      <dgm:t>
        <a:bodyPr/>
        <a:lstStyle/>
        <a:p>
          <a:endParaRPr lang="ru-RU"/>
        </a:p>
      </dgm:t>
    </dgm:pt>
    <dgm:pt modelId="{DF0203C6-C5CD-4B02-AD19-1D6543F6BAC3}" type="pres">
      <dgm:prSet presAssocID="{B4425A52-861A-4C00-9C30-081F99920429}" presName="Name21" presStyleCnt="0"/>
      <dgm:spPr/>
    </dgm:pt>
    <dgm:pt modelId="{40D2634D-76D2-4F20-BFEF-51CDF363CA4C}" type="pres">
      <dgm:prSet presAssocID="{B4425A52-861A-4C00-9C30-081F99920429}" presName="level2Shape" presStyleLbl="node3" presStyleIdx="7" presStyleCnt="8"/>
      <dgm:spPr/>
      <dgm:t>
        <a:bodyPr/>
        <a:lstStyle/>
        <a:p>
          <a:endParaRPr lang="ru-RU"/>
        </a:p>
      </dgm:t>
    </dgm:pt>
    <dgm:pt modelId="{9AC0C953-6A2E-47AE-A208-5D98AD186289}" type="pres">
      <dgm:prSet presAssocID="{B4425A52-861A-4C00-9C30-081F99920429}" presName="hierChild3" presStyleCnt="0"/>
      <dgm:spPr/>
    </dgm:pt>
    <dgm:pt modelId="{81E1E5ED-8891-45F7-9214-6D19C4415953}" type="pres">
      <dgm:prSet presAssocID="{2DDBBB20-6CA2-4359-AFBB-F495783991A8}" presName="bgShapesFlow" presStyleCnt="0"/>
      <dgm:spPr/>
    </dgm:pt>
  </dgm:ptLst>
  <dgm:cxnLst>
    <dgm:cxn modelId="{6AD2E45C-D2AB-44F1-AB0A-8C215A060BB7}" srcId="{6D8A5B86-D722-4A7F-AC3D-5D2F842A3F2A}" destId="{F5C702CE-4A30-40CD-B745-9D69A5D6B5DB}" srcOrd="2" destOrd="0" parTransId="{E99186C3-5801-47BE-BA9C-B8186E9AF80B}" sibTransId="{E4C28269-10B8-4122-A64D-A3B81E2D4AB2}"/>
    <dgm:cxn modelId="{7424EDC4-F01F-444E-858A-2EB24BBFB2E4}" srcId="{F2012ADE-7A59-4640-A1ED-0D5389578AD0}" destId="{A5477EB7-AFA8-4500-A21F-CB2CD76209BF}" srcOrd="1" destOrd="0" parTransId="{B71D1F8D-2DEE-4670-B7CC-57534EA28609}" sibTransId="{8F938473-4B2C-4AD4-83A2-357CA3602DCD}"/>
    <dgm:cxn modelId="{94A5F343-74CF-4304-B95B-2545C89FABE3}" type="presOf" srcId="{A24785F4-1177-4221-AB18-F77B7F266C7B}" destId="{281FF427-AB54-4900-9C9E-A47829E0EAB2}" srcOrd="0" destOrd="0" presId="urn:microsoft.com/office/officeart/2005/8/layout/hierarchy6"/>
    <dgm:cxn modelId="{2A0E8268-3C55-419B-B6FD-A73FA8DE1CDC}" type="presOf" srcId="{BB7549D9-D9D6-41D0-BC0C-6801796C83F3}" destId="{59096A2C-5F1A-4F30-862F-F6F42D6E11F0}" srcOrd="0" destOrd="0" presId="urn:microsoft.com/office/officeart/2005/8/layout/hierarchy6"/>
    <dgm:cxn modelId="{160DE704-206A-414A-88B2-BD42641E907E}" srcId="{A5477EB7-AFA8-4500-A21F-CB2CD76209BF}" destId="{B4425A52-861A-4C00-9C30-081F99920429}" srcOrd="2" destOrd="0" parTransId="{A5B9A072-2763-4263-918E-B22D022AF0CB}" sibTransId="{DC57C127-C1A2-46A9-8AC0-8E5171DF2ABD}"/>
    <dgm:cxn modelId="{0F534E68-9471-47B6-B990-9A9CEA9183AC}" srcId="{6D8A5B86-D722-4A7F-AC3D-5D2F842A3F2A}" destId="{94779218-DCBF-4577-B95C-67874A1CF8C1}" srcOrd="4" destOrd="0" parTransId="{9F564343-10E3-4AE4-A27F-71745DD060D3}" sibTransId="{E5E642B8-73A2-47AB-A985-D9B62C85C4C2}"/>
    <dgm:cxn modelId="{43CF47DE-C473-445E-801B-C5DD4875F658}" type="presOf" srcId="{E99186C3-5801-47BE-BA9C-B8186E9AF80B}" destId="{401779B6-D01B-40CF-BF8B-7B7386A052B8}" srcOrd="0" destOrd="0" presId="urn:microsoft.com/office/officeart/2005/8/layout/hierarchy6"/>
    <dgm:cxn modelId="{1F54DCF1-7BCA-4F02-8192-5D2F58893717}" srcId="{6D8A5B86-D722-4A7F-AC3D-5D2F842A3F2A}" destId="{6E7EA452-A82D-4064-8BF6-0D0DE68572F9}" srcOrd="0" destOrd="0" parTransId="{839BA2E4-B73F-41ED-8ABC-9E2CD8A98182}" sibTransId="{C6215544-4C08-4746-A017-AB84D31F4835}"/>
    <dgm:cxn modelId="{C08D5165-7157-49F8-BCE1-0701E0D8AB4D}" type="presOf" srcId="{839BA2E4-B73F-41ED-8ABC-9E2CD8A98182}" destId="{0199FACE-749A-4F3E-9977-8E117A95BE3C}" srcOrd="0" destOrd="0" presId="urn:microsoft.com/office/officeart/2005/8/layout/hierarchy6"/>
    <dgm:cxn modelId="{0FEDA5E1-8FD7-4577-A9E4-05A40E5FF40B}" type="presOf" srcId="{2DDBBB20-6CA2-4359-AFBB-F495783991A8}" destId="{6CD1747E-33CC-4CED-97E0-D52333E5DE94}" srcOrd="0" destOrd="0" presId="urn:microsoft.com/office/officeart/2005/8/layout/hierarchy6"/>
    <dgm:cxn modelId="{35B5EB1E-8D94-46C8-B1C8-233848636665}" type="presOf" srcId="{9F564343-10E3-4AE4-A27F-71745DD060D3}" destId="{E89DA632-A6D6-4D68-8107-EDD1314E3907}" srcOrd="0" destOrd="0" presId="urn:microsoft.com/office/officeart/2005/8/layout/hierarchy6"/>
    <dgm:cxn modelId="{28EEDFB4-7FF9-4401-975B-1AEA5E386FE2}" type="presOf" srcId="{F5C702CE-4A30-40CD-B745-9D69A5D6B5DB}" destId="{96B0B7EA-5AF4-4988-B2D0-66C89A73BFC6}" srcOrd="0" destOrd="0" presId="urn:microsoft.com/office/officeart/2005/8/layout/hierarchy6"/>
    <dgm:cxn modelId="{0BD8084D-6E8B-4ABF-9BAF-2D84651B6213}" type="presOf" srcId="{A5477EB7-AFA8-4500-A21F-CB2CD76209BF}" destId="{376216FB-7490-4494-97B4-2C708746455B}" srcOrd="0" destOrd="0" presId="urn:microsoft.com/office/officeart/2005/8/layout/hierarchy6"/>
    <dgm:cxn modelId="{B351FE4E-7526-40EF-92A6-3250A8E54936}" type="presOf" srcId="{EFE8BAA8-E22A-4375-835D-47FFF67BD9B8}" destId="{D1CE20C8-C426-400A-BB70-3DCF2E299550}" srcOrd="0" destOrd="0" presId="urn:microsoft.com/office/officeart/2005/8/layout/hierarchy6"/>
    <dgm:cxn modelId="{AECB6404-BE29-4766-BE4D-D0ECD58A8A26}" type="presOf" srcId="{B4425A52-861A-4C00-9C30-081F99920429}" destId="{40D2634D-76D2-4F20-BFEF-51CDF363CA4C}" srcOrd="0" destOrd="0" presId="urn:microsoft.com/office/officeart/2005/8/layout/hierarchy6"/>
    <dgm:cxn modelId="{EE154A95-6C8C-46C5-98EA-1467BE0BDF6F}" srcId="{A5477EB7-AFA8-4500-A21F-CB2CD76209BF}" destId="{EFE8BAA8-E22A-4375-835D-47FFF67BD9B8}" srcOrd="0" destOrd="0" parTransId="{A5AEF806-987F-4C30-AC4B-24CD1F2DE080}" sibTransId="{F41DB0B0-4B03-4FBE-B6DA-FCA725FB1E28}"/>
    <dgm:cxn modelId="{4DFA01D6-70E1-44CE-9EE2-2AB4EC14E05D}" type="presOf" srcId="{A5AEF806-987F-4C30-AC4B-24CD1F2DE080}" destId="{0B849B9C-022F-4C4C-9211-88256319732D}" srcOrd="0" destOrd="0" presId="urn:microsoft.com/office/officeart/2005/8/layout/hierarchy6"/>
    <dgm:cxn modelId="{A9A174F4-183A-4913-A76A-579FFFBF2079}" type="presOf" srcId="{626BA0E9-7680-48D5-AEF7-34F3D8D4E74C}" destId="{71580228-635F-47BA-A9AA-709043BDFC66}" srcOrd="0" destOrd="0" presId="urn:microsoft.com/office/officeart/2005/8/layout/hierarchy6"/>
    <dgm:cxn modelId="{5F5427FC-D57C-49C1-9D4D-6C47421BBA19}" srcId="{A5477EB7-AFA8-4500-A21F-CB2CD76209BF}" destId="{F2140865-44B8-4829-8CE5-64CA831940D5}" srcOrd="1" destOrd="0" parTransId="{E217FB9E-60BE-41BC-916E-4B18C173E7E4}" sibTransId="{127F74AA-2F52-42CC-87A9-6DACA48F9B24}"/>
    <dgm:cxn modelId="{7FF1A9CA-BCEA-4467-AF57-1D384C260A6C}" type="presOf" srcId="{F2140865-44B8-4829-8CE5-64CA831940D5}" destId="{5D8DE414-1FA3-4C41-BCD3-1367084CF202}" srcOrd="0" destOrd="0" presId="urn:microsoft.com/office/officeart/2005/8/layout/hierarchy6"/>
    <dgm:cxn modelId="{65135DFB-B83C-4BF1-BBB9-5E9633916065}" srcId="{6D8A5B86-D722-4A7F-AC3D-5D2F842A3F2A}" destId="{626BA0E9-7680-48D5-AEF7-34F3D8D4E74C}" srcOrd="3" destOrd="0" parTransId="{2954ED91-2002-4F60-8967-F178B9628F7B}" sibTransId="{91DEDE92-4B0B-494B-92B3-AB3222FA262A}"/>
    <dgm:cxn modelId="{57F7E713-685F-40FD-A7F5-D1CEE69CD272}" srcId="{F2012ADE-7A59-4640-A1ED-0D5389578AD0}" destId="{6D8A5B86-D722-4A7F-AC3D-5D2F842A3F2A}" srcOrd="0" destOrd="0" parTransId="{A24785F4-1177-4221-AB18-F77B7F266C7B}" sibTransId="{D1DE39E3-A7CC-49D2-B6FF-81C5070DFE47}"/>
    <dgm:cxn modelId="{7F0B8EFC-A8D5-4C87-9FAD-BBE738807A73}" type="presOf" srcId="{6E7EA452-A82D-4064-8BF6-0D0DE68572F9}" destId="{99E1D0BD-8416-4D9C-A13E-F37853C4932D}" srcOrd="0" destOrd="0" presId="urn:microsoft.com/office/officeart/2005/8/layout/hierarchy6"/>
    <dgm:cxn modelId="{31A3C997-1623-4199-9B5F-54E6039CA021}" type="presOf" srcId="{6D8A5B86-D722-4A7F-AC3D-5D2F842A3F2A}" destId="{E4A4DDC0-EB86-4D6B-B9CF-B811F94AA59E}" srcOrd="0" destOrd="0" presId="urn:microsoft.com/office/officeart/2005/8/layout/hierarchy6"/>
    <dgm:cxn modelId="{BD152AF5-36CC-495F-8434-05837A55AA0E}" type="presOf" srcId="{A5B9A072-2763-4263-918E-B22D022AF0CB}" destId="{79DEB34E-52AD-4CB9-94F0-6E6142BC25BC}" srcOrd="0" destOrd="0" presId="urn:microsoft.com/office/officeart/2005/8/layout/hierarchy6"/>
    <dgm:cxn modelId="{5268858C-AAE9-482B-9CC9-3447EC929D07}" srcId="{6D8A5B86-D722-4A7F-AC3D-5D2F842A3F2A}" destId="{6E8FCC7E-A612-4F1D-B637-FD6DEF66488A}" srcOrd="1" destOrd="0" parTransId="{BB7549D9-D9D6-41D0-BC0C-6801796C83F3}" sibTransId="{389716DC-31EC-4D4D-A20B-501A24346A82}"/>
    <dgm:cxn modelId="{D59AC8CE-1885-4D56-9280-B244C009BA46}" type="presOf" srcId="{6E8FCC7E-A612-4F1D-B637-FD6DEF66488A}" destId="{04F788E1-3DE0-4F4F-83BB-DBC5F7C9AF79}" srcOrd="0" destOrd="0" presId="urn:microsoft.com/office/officeart/2005/8/layout/hierarchy6"/>
    <dgm:cxn modelId="{BED39DA7-0EFE-4D33-99A4-92746D3FDF4A}" type="presOf" srcId="{2954ED91-2002-4F60-8967-F178B9628F7B}" destId="{5AA74D20-7CB2-47FE-948E-77732A04B9E9}" srcOrd="0" destOrd="0" presId="urn:microsoft.com/office/officeart/2005/8/layout/hierarchy6"/>
    <dgm:cxn modelId="{3E2BD9F8-5892-44EA-A27F-B826638E43F4}" type="presOf" srcId="{94779218-DCBF-4577-B95C-67874A1CF8C1}" destId="{595B533C-7AB0-4953-A689-8DA231597583}" srcOrd="0" destOrd="0" presId="urn:microsoft.com/office/officeart/2005/8/layout/hierarchy6"/>
    <dgm:cxn modelId="{EE66B885-5D12-4451-811F-EBD5E0A5B0CC}" type="presOf" srcId="{F2012ADE-7A59-4640-A1ED-0D5389578AD0}" destId="{F3E1AF37-EC44-45B2-A929-C29E118FB5DE}" srcOrd="0" destOrd="0" presId="urn:microsoft.com/office/officeart/2005/8/layout/hierarchy6"/>
    <dgm:cxn modelId="{59C012D0-DEED-476C-BB76-8D662AF8ADA0}" type="presOf" srcId="{B71D1F8D-2DEE-4670-B7CC-57534EA28609}" destId="{F51DC06E-A467-4E11-B1AD-1A4EF877AD4E}" srcOrd="0" destOrd="0" presId="urn:microsoft.com/office/officeart/2005/8/layout/hierarchy6"/>
    <dgm:cxn modelId="{000ADFA3-323B-46E8-B5BE-1292FC6891F6}" type="presOf" srcId="{E217FB9E-60BE-41BC-916E-4B18C173E7E4}" destId="{9EA19CC4-95DE-499A-9C2E-B16F45C8D7CF}" srcOrd="0" destOrd="0" presId="urn:microsoft.com/office/officeart/2005/8/layout/hierarchy6"/>
    <dgm:cxn modelId="{80C2DBDD-2676-4C73-BA53-4B72182A03CE}" srcId="{2DDBBB20-6CA2-4359-AFBB-F495783991A8}" destId="{F2012ADE-7A59-4640-A1ED-0D5389578AD0}" srcOrd="0" destOrd="0" parTransId="{FB88675C-408E-4BA3-A314-0A204523C6D6}" sibTransId="{941C55E3-2D95-4EA9-A1D9-3208F6CE3350}"/>
    <dgm:cxn modelId="{3A3E281C-A3DA-4CB6-90C7-E16B29F49E78}" type="presParOf" srcId="{6CD1747E-33CC-4CED-97E0-D52333E5DE94}" destId="{7663F9C7-69C2-41B5-B7F2-55E4B47E8868}" srcOrd="0" destOrd="0" presId="urn:microsoft.com/office/officeart/2005/8/layout/hierarchy6"/>
    <dgm:cxn modelId="{8C3C2B7C-D421-455E-9352-69A7246FFDE9}" type="presParOf" srcId="{7663F9C7-69C2-41B5-B7F2-55E4B47E8868}" destId="{21C76A66-2064-46BF-9529-21F4CEA9AA23}" srcOrd="0" destOrd="0" presId="urn:microsoft.com/office/officeart/2005/8/layout/hierarchy6"/>
    <dgm:cxn modelId="{FD8B86CF-61E9-47A5-9B04-331C623A157E}" type="presParOf" srcId="{21C76A66-2064-46BF-9529-21F4CEA9AA23}" destId="{9599D8DE-936D-4FE9-A443-9BD11F810C52}" srcOrd="0" destOrd="0" presId="urn:microsoft.com/office/officeart/2005/8/layout/hierarchy6"/>
    <dgm:cxn modelId="{2C15E8A4-5977-4B4D-BBB0-5A8E678BC534}" type="presParOf" srcId="{9599D8DE-936D-4FE9-A443-9BD11F810C52}" destId="{F3E1AF37-EC44-45B2-A929-C29E118FB5DE}" srcOrd="0" destOrd="0" presId="urn:microsoft.com/office/officeart/2005/8/layout/hierarchy6"/>
    <dgm:cxn modelId="{278166B2-A6F8-4A31-B872-642760BB7E17}" type="presParOf" srcId="{9599D8DE-936D-4FE9-A443-9BD11F810C52}" destId="{40C15D19-0322-4C71-8217-9EE288FBE1BC}" srcOrd="1" destOrd="0" presId="urn:microsoft.com/office/officeart/2005/8/layout/hierarchy6"/>
    <dgm:cxn modelId="{66742C9F-A207-408E-A6B4-4848C9FADDF9}" type="presParOf" srcId="{40C15D19-0322-4C71-8217-9EE288FBE1BC}" destId="{281FF427-AB54-4900-9C9E-A47829E0EAB2}" srcOrd="0" destOrd="0" presId="urn:microsoft.com/office/officeart/2005/8/layout/hierarchy6"/>
    <dgm:cxn modelId="{5CEA02FB-9A6A-476A-90AF-F367AEA4CCD2}" type="presParOf" srcId="{40C15D19-0322-4C71-8217-9EE288FBE1BC}" destId="{C45CEA18-A59C-4329-90E3-84711731B843}" srcOrd="1" destOrd="0" presId="urn:microsoft.com/office/officeart/2005/8/layout/hierarchy6"/>
    <dgm:cxn modelId="{F6B6B02C-A67C-4B73-BCA6-C9720D9609E4}" type="presParOf" srcId="{C45CEA18-A59C-4329-90E3-84711731B843}" destId="{E4A4DDC0-EB86-4D6B-B9CF-B811F94AA59E}" srcOrd="0" destOrd="0" presId="urn:microsoft.com/office/officeart/2005/8/layout/hierarchy6"/>
    <dgm:cxn modelId="{529B3381-5DC2-44C4-BBF0-62181400BA10}" type="presParOf" srcId="{C45CEA18-A59C-4329-90E3-84711731B843}" destId="{32FD3FD3-ABF8-40A4-BE62-C3E88B81A272}" srcOrd="1" destOrd="0" presId="urn:microsoft.com/office/officeart/2005/8/layout/hierarchy6"/>
    <dgm:cxn modelId="{B3DE23C5-AA0F-4603-A147-FD6CD5D4A5F4}" type="presParOf" srcId="{32FD3FD3-ABF8-40A4-BE62-C3E88B81A272}" destId="{0199FACE-749A-4F3E-9977-8E117A95BE3C}" srcOrd="0" destOrd="0" presId="urn:microsoft.com/office/officeart/2005/8/layout/hierarchy6"/>
    <dgm:cxn modelId="{DCA5FB55-898F-4DB7-97DC-BE4F120C8284}" type="presParOf" srcId="{32FD3FD3-ABF8-40A4-BE62-C3E88B81A272}" destId="{36AF47CC-FBC1-4309-B0A3-00703B02ACEA}" srcOrd="1" destOrd="0" presId="urn:microsoft.com/office/officeart/2005/8/layout/hierarchy6"/>
    <dgm:cxn modelId="{015CB0FD-EBC5-45C0-B63C-B34DAE4BBDE5}" type="presParOf" srcId="{36AF47CC-FBC1-4309-B0A3-00703B02ACEA}" destId="{99E1D0BD-8416-4D9C-A13E-F37853C4932D}" srcOrd="0" destOrd="0" presId="urn:microsoft.com/office/officeart/2005/8/layout/hierarchy6"/>
    <dgm:cxn modelId="{EF30EA8E-5683-40AB-9AF1-114B271ED40E}" type="presParOf" srcId="{36AF47CC-FBC1-4309-B0A3-00703B02ACEA}" destId="{8A038C4F-DF4E-4BA4-8B3D-3B7E2E03BBCE}" srcOrd="1" destOrd="0" presId="urn:microsoft.com/office/officeart/2005/8/layout/hierarchy6"/>
    <dgm:cxn modelId="{F32F2D33-43C4-4322-AF6F-45B68D339F66}" type="presParOf" srcId="{32FD3FD3-ABF8-40A4-BE62-C3E88B81A272}" destId="{59096A2C-5F1A-4F30-862F-F6F42D6E11F0}" srcOrd="2" destOrd="0" presId="urn:microsoft.com/office/officeart/2005/8/layout/hierarchy6"/>
    <dgm:cxn modelId="{832FE0D6-1DC0-47F3-9805-3DC988A46559}" type="presParOf" srcId="{32FD3FD3-ABF8-40A4-BE62-C3E88B81A272}" destId="{6B732D26-F2B0-4062-8E2F-BE60BCFA1762}" srcOrd="3" destOrd="0" presId="urn:microsoft.com/office/officeart/2005/8/layout/hierarchy6"/>
    <dgm:cxn modelId="{859DF8E9-545F-4655-BFF9-DF18B5E14A26}" type="presParOf" srcId="{6B732D26-F2B0-4062-8E2F-BE60BCFA1762}" destId="{04F788E1-3DE0-4F4F-83BB-DBC5F7C9AF79}" srcOrd="0" destOrd="0" presId="urn:microsoft.com/office/officeart/2005/8/layout/hierarchy6"/>
    <dgm:cxn modelId="{41988C08-74EF-40BF-9478-5E73B037AC08}" type="presParOf" srcId="{6B732D26-F2B0-4062-8E2F-BE60BCFA1762}" destId="{06A53BDB-12C0-4C08-A28E-045BE7F3E9F3}" srcOrd="1" destOrd="0" presId="urn:microsoft.com/office/officeart/2005/8/layout/hierarchy6"/>
    <dgm:cxn modelId="{4A5A8AD9-FB59-4ADC-B0ED-021D8F4527A0}" type="presParOf" srcId="{32FD3FD3-ABF8-40A4-BE62-C3E88B81A272}" destId="{401779B6-D01B-40CF-BF8B-7B7386A052B8}" srcOrd="4" destOrd="0" presId="urn:microsoft.com/office/officeart/2005/8/layout/hierarchy6"/>
    <dgm:cxn modelId="{ABD44581-3FCC-4709-8DAE-76E20DDFC62C}" type="presParOf" srcId="{32FD3FD3-ABF8-40A4-BE62-C3E88B81A272}" destId="{98611708-C19D-4401-9BEE-EDF9DA465886}" srcOrd="5" destOrd="0" presId="urn:microsoft.com/office/officeart/2005/8/layout/hierarchy6"/>
    <dgm:cxn modelId="{914A76A4-9A24-4E22-83E3-1B715AE5178C}" type="presParOf" srcId="{98611708-C19D-4401-9BEE-EDF9DA465886}" destId="{96B0B7EA-5AF4-4988-B2D0-66C89A73BFC6}" srcOrd="0" destOrd="0" presId="urn:microsoft.com/office/officeart/2005/8/layout/hierarchy6"/>
    <dgm:cxn modelId="{D7ECBB08-8410-451F-B357-85B1EB6478C1}" type="presParOf" srcId="{98611708-C19D-4401-9BEE-EDF9DA465886}" destId="{A3B61B89-86C4-4AEE-A608-DEE14E6D3F82}" srcOrd="1" destOrd="0" presId="urn:microsoft.com/office/officeart/2005/8/layout/hierarchy6"/>
    <dgm:cxn modelId="{B689DDE2-69E1-4E0E-A6E1-E09319B79C66}" type="presParOf" srcId="{32FD3FD3-ABF8-40A4-BE62-C3E88B81A272}" destId="{5AA74D20-7CB2-47FE-948E-77732A04B9E9}" srcOrd="6" destOrd="0" presId="urn:microsoft.com/office/officeart/2005/8/layout/hierarchy6"/>
    <dgm:cxn modelId="{B1FFF722-E115-4C50-90BA-D480D7A28B7D}" type="presParOf" srcId="{32FD3FD3-ABF8-40A4-BE62-C3E88B81A272}" destId="{33175EBB-97A3-489C-8835-27877E99621D}" srcOrd="7" destOrd="0" presId="urn:microsoft.com/office/officeart/2005/8/layout/hierarchy6"/>
    <dgm:cxn modelId="{73E61E97-499A-4F7C-8BDA-3025945F4394}" type="presParOf" srcId="{33175EBB-97A3-489C-8835-27877E99621D}" destId="{71580228-635F-47BA-A9AA-709043BDFC66}" srcOrd="0" destOrd="0" presId="urn:microsoft.com/office/officeart/2005/8/layout/hierarchy6"/>
    <dgm:cxn modelId="{0450EF85-1F90-4731-8CA4-311AE28C7A22}" type="presParOf" srcId="{33175EBB-97A3-489C-8835-27877E99621D}" destId="{CE9ABCF4-E350-4816-89DF-3DC4F0D06B93}" srcOrd="1" destOrd="0" presId="urn:microsoft.com/office/officeart/2005/8/layout/hierarchy6"/>
    <dgm:cxn modelId="{C3C9ACF1-218A-4AB1-94E7-8DEB365CEB79}" type="presParOf" srcId="{32FD3FD3-ABF8-40A4-BE62-C3E88B81A272}" destId="{E89DA632-A6D6-4D68-8107-EDD1314E3907}" srcOrd="8" destOrd="0" presId="urn:microsoft.com/office/officeart/2005/8/layout/hierarchy6"/>
    <dgm:cxn modelId="{26351B3C-C8C3-45C8-B570-567D89D662B4}" type="presParOf" srcId="{32FD3FD3-ABF8-40A4-BE62-C3E88B81A272}" destId="{EFA8313B-2A92-4CB2-88BC-EDDFCA44F715}" srcOrd="9" destOrd="0" presId="urn:microsoft.com/office/officeart/2005/8/layout/hierarchy6"/>
    <dgm:cxn modelId="{A1A4FBC7-F38B-49EB-999A-D314858D0757}" type="presParOf" srcId="{EFA8313B-2A92-4CB2-88BC-EDDFCA44F715}" destId="{595B533C-7AB0-4953-A689-8DA231597583}" srcOrd="0" destOrd="0" presId="urn:microsoft.com/office/officeart/2005/8/layout/hierarchy6"/>
    <dgm:cxn modelId="{DD52E62A-5471-42BF-B4D7-AE7CB2BA208C}" type="presParOf" srcId="{EFA8313B-2A92-4CB2-88BC-EDDFCA44F715}" destId="{7F0CB5E8-FE61-47A1-9CF4-AB3477E87608}" srcOrd="1" destOrd="0" presId="urn:microsoft.com/office/officeart/2005/8/layout/hierarchy6"/>
    <dgm:cxn modelId="{743B734B-0C26-4495-A18F-4B2B243E865E}" type="presParOf" srcId="{40C15D19-0322-4C71-8217-9EE288FBE1BC}" destId="{F51DC06E-A467-4E11-B1AD-1A4EF877AD4E}" srcOrd="2" destOrd="0" presId="urn:microsoft.com/office/officeart/2005/8/layout/hierarchy6"/>
    <dgm:cxn modelId="{A49DB5AB-6F27-4FFF-8761-12501AF9CBAF}" type="presParOf" srcId="{40C15D19-0322-4C71-8217-9EE288FBE1BC}" destId="{42D58DD8-3DEB-4759-AEC9-51CD18A4E978}" srcOrd="3" destOrd="0" presId="urn:microsoft.com/office/officeart/2005/8/layout/hierarchy6"/>
    <dgm:cxn modelId="{766349BA-BBAA-4B68-A7EA-562A95F59CD3}" type="presParOf" srcId="{42D58DD8-3DEB-4759-AEC9-51CD18A4E978}" destId="{376216FB-7490-4494-97B4-2C708746455B}" srcOrd="0" destOrd="0" presId="urn:microsoft.com/office/officeart/2005/8/layout/hierarchy6"/>
    <dgm:cxn modelId="{7C55D3B6-D1C7-4F78-AFE0-C0856DC649ED}" type="presParOf" srcId="{42D58DD8-3DEB-4759-AEC9-51CD18A4E978}" destId="{0675061B-F6ED-4FCE-9980-5A48F11C6F03}" srcOrd="1" destOrd="0" presId="urn:microsoft.com/office/officeart/2005/8/layout/hierarchy6"/>
    <dgm:cxn modelId="{2ED25F43-71BB-42C9-BBC1-76805638527F}" type="presParOf" srcId="{0675061B-F6ED-4FCE-9980-5A48F11C6F03}" destId="{0B849B9C-022F-4C4C-9211-88256319732D}" srcOrd="0" destOrd="0" presId="urn:microsoft.com/office/officeart/2005/8/layout/hierarchy6"/>
    <dgm:cxn modelId="{77D6AC63-23A1-4B6B-BB7F-24759EF17CFB}" type="presParOf" srcId="{0675061B-F6ED-4FCE-9980-5A48F11C6F03}" destId="{894369E6-26AB-441A-949A-BF584A96278B}" srcOrd="1" destOrd="0" presId="urn:microsoft.com/office/officeart/2005/8/layout/hierarchy6"/>
    <dgm:cxn modelId="{218F9AD0-F943-45A1-8931-B1F4BD8A11BC}" type="presParOf" srcId="{894369E6-26AB-441A-949A-BF584A96278B}" destId="{D1CE20C8-C426-400A-BB70-3DCF2E299550}" srcOrd="0" destOrd="0" presId="urn:microsoft.com/office/officeart/2005/8/layout/hierarchy6"/>
    <dgm:cxn modelId="{0C2484B5-59D1-4EC2-B406-961E6BF16199}" type="presParOf" srcId="{894369E6-26AB-441A-949A-BF584A96278B}" destId="{B47E25B8-0E89-4070-8D27-A17390F196D5}" srcOrd="1" destOrd="0" presId="urn:microsoft.com/office/officeart/2005/8/layout/hierarchy6"/>
    <dgm:cxn modelId="{635C1CBB-F800-4640-A2D8-6E2E8EB2D6B2}" type="presParOf" srcId="{0675061B-F6ED-4FCE-9980-5A48F11C6F03}" destId="{9EA19CC4-95DE-499A-9C2E-B16F45C8D7CF}" srcOrd="2" destOrd="0" presId="urn:microsoft.com/office/officeart/2005/8/layout/hierarchy6"/>
    <dgm:cxn modelId="{A01FB853-0B78-44D9-B34C-3A57CE9E1873}" type="presParOf" srcId="{0675061B-F6ED-4FCE-9980-5A48F11C6F03}" destId="{EA7A133B-FFD4-45E2-AA4B-528733481DAC}" srcOrd="3" destOrd="0" presId="urn:microsoft.com/office/officeart/2005/8/layout/hierarchy6"/>
    <dgm:cxn modelId="{7310AEC3-87B2-4546-9A9B-AEB23AEC3F0B}" type="presParOf" srcId="{EA7A133B-FFD4-45E2-AA4B-528733481DAC}" destId="{5D8DE414-1FA3-4C41-BCD3-1367084CF202}" srcOrd="0" destOrd="0" presId="urn:microsoft.com/office/officeart/2005/8/layout/hierarchy6"/>
    <dgm:cxn modelId="{1C20AC7C-898F-49F4-B29C-8B2918C41301}" type="presParOf" srcId="{EA7A133B-FFD4-45E2-AA4B-528733481DAC}" destId="{32B46FCB-AF5E-4A9B-8564-B74CEE8F7E28}" srcOrd="1" destOrd="0" presId="urn:microsoft.com/office/officeart/2005/8/layout/hierarchy6"/>
    <dgm:cxn modelId="{C25475E3-0254-49E4-A50E-3D44C6E35889}" type="presParOf" srcId="{0675061B-F6ED-4FCE-9980-5A48F11C6F03}" destId="{79DEB34E-52AD-4CB9-94F0-6E6142BC25BC}" srcOrd="4" destOrd="0" presId="urn:microsoft.com/office/officeart/2005/8/layout/hierarchy6"/>
    <dgm:cxn modelId="{C17B091A-4842-4113-B298-867BDD968A14}" type="presParOf" srcId="{0675061B-F6ED-4FCE-9980-5A48F11C6F03}" destId="{DF0203C6-C5CD-4B02-AD19-1D6543F6BAC3}" srcOrd="5" destOrd="0" presId="urn:microsoft.com/office/officeart/2005/8/layout/hierarchy6"/>
    <dgm:cxn modelId="{9F72CE67-A0AC-460A-A2A7-BB08D6D4D557}" type="presParOf" srcId="{DF0203C6-C5CD-4B02-AD19-1D6543F6BAC3}" destId="{40D2634D-76D2-4F20-BFEF-51CDF363CA4C}" srcOrd="0" destOrd="0" presId="urn:microsoft.com/office/officeart/2005/8/layout/hierarchy6"/>
    <dgm:cxn modelId="{462BFAC2-B816-4522-A644-57E7E438BD51}" type="presParOf" srcId="{DF0203C6-C5CD-4B02-AD19-1D6543F6BAC3}" destId="{9AC0C953-6A2E-47AE-A208-5D98AD186289}" srcOrd="1" destOrd="0" presId="urn:microsoft.com/office/officeart/2005/8/layout/hierarchy6"/>
    <dgm:cxn modelId="{2A0CFD44-B872-4411-818E-039B0562FE55}" type="presParOf" srcId="{6CD1747E-33CC-4CED-97E0-D52333E5DE94}" destId="{81E1E5ED-8891-45F7-9214-6D19C441595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1AF37-EC44-45B2-A929-C29E118FB5DE}">
      <dsp:nvSpPr>
        <dsp:cNvPr id="0" name=""/>
        <dsp:cNvSpPr/>
      </dsp:nvSpPr>
      <dsp:spPr>
        <a:xfrm>
          <a:off x="5413955" y="857025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Типы</a:t>
          </a:r>
          <a:endParaRPr lang="ru-RU" sz="1600" kern="1200" dirty="0"/>
        </a:p>
      </dsp:txBody>
      <dsp:txXfrm>
        <a:off x="5434282" y="877352"/>
        <a:ext cx="1000380" cy="653368"/>
      </dsp:txXfrm>
    </dsp:sp>
    <dsp:sp modelId="{281FF427-AB54-4900-9C9E-A47829E0EAB2}">
      <dsp:nvSpPr>
        <dsp:cNvPr id="0" name=""/>
        <dsp:cNvSpPr/>
      </dsp:nvSpPr>
      <dsp:spPr>
        <a:xfrm>
          <a:off x="3227783" y="1551048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2706688" y="0"/>
              </a:moveTo>
              <a:lnTo>
                <a:pt x="2706688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4DDC0-EB86-4D6B-B9CF-B811F94AA59E}">
      <dsp:nvSpPr>
        <dsp:cNvPr id="0" name=""/>
        <dsp:cNvSpPr/>
      </dsp:nvSpPr>
      <dsp:spPr>
        <a:xfrm>
          <a:off x="2707266" y="1828657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Простые типы</a:t>
          </a:r>
          <a:endParaRPr lang="ru-RU" sz="1600" kern="1200" dirty="0"/>
        </a:p>
      </dsp:txBody>
      <dsp:txXfrm>
        <a:off x="2727593" y="1848984"/>
        <a:ext cx="1000380" cy="653368"/>
      </dsp:txXfrm>
    </dsp:sp>
    <dsp:sp modelId="{0199FACE-749A-4F3E-9977-8E117A95BE3C}">
      <dsp:nvSpPr>
        <dsp:cNvPr id="0" name=""/>
        <dsp:cNvSpPr/>
      </dsp:nvSpPr>
      <dsp:spPr>
        <a:xfrm>
          <a:off x="521094" y="2522680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2706688" y="0"/>
              </a:moveTo>
              <a:lnTo>
                <a:pt x="2706688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1D0BD-8416-4D9C-A13E-F37853C4932D}">
      <dsp:nvSpPr>
        <dsp:cNvPr id="0" name=""/>
        <dsp:cNvSpPr/>
      </dsp:nvSpPr>
      <dsp:spPr>
        <a:xfrm>
          <a:off x="577" y="2800289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Числа</a:t>
          </a:r>
        </a:p>
      </dsp:txBody>
      <dsp:txXfrm>
        <a:off x="20904" y="2820616"/>
        <a:ext cx="1000380" cy="653368"/>
      </dsp:txXfrm>
    </dsp:sp>
    <dsp:sp modelId="{59096A2C-5F1A-4F30-862F-F6F42D6E11F0}">
      <dsp:nvSpPr>
        <dsp:cNvPr id="0" name=""/>
        <dsp:cNvSpPr/>
      </dsp:nvSpPr>
      <dsp:spPr>
        <a:xfrm>
          <a:off x="1874439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788E1-3DE0-4F4F-83BB-DBC5F7C9AF79}">
      <dsp:nvSpPr>
        <dsp:cNvPr id="0" name=""/>
        <dsp:cNvSpPr/>
      </dsp:nvSpPr>
      <dsp:spPr>
        <a:xfrm>
          <a:off x="1353922" y="2800289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Строки</a:t>
          </a:r>
          <a:endParaRPr lang="ru-RU" sz="1600" kern="1200" dirty="0"/>
        </a:p>
      </dsp:txBody>
      <dsp:txXfrm>
        <a:off x="1374249" y="2820616"/>
        <a:ext cx="1000380" cy="653368"/>
      </dsp:txXfrm>
    </dsp:sp>
    <dsp:sp modelId="{401779B6-D01B-40CF-BF8B-7B7386A052B8}">
      <dsp:nvSpPr>
        <dsp:cNvPr id="0" name=""/>
        <dsp:cNvSpPr/>
      </dsp:nvSpPr>
      <dsp:spPr>
        <a:xfrm>
          <a:off x="3182063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0B7EA-5AF4-4988-B2D0-66C89A73BFC6}">
      <dsp:nvSpPr>
        <dsp:cNvPr id="0" name=""/>
        <dsp:cNvSpPr/>
      </dsp:nvSpPr>
      <dsp:spPr>
        <a:xfrm>
          <a:off x="2707266" y="2800289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Булевы значения</a:t>
          </a:r>
          <a:endParaRPr lang="ru-RU" sz="1600" kern="1200" dirty="0"/>
        </a:p>
      </dsp:txBody>
      <dsp:txXfrm>
        <a:off x="2727593" y="2820616"/>
        <a:ext cx="1000380" cy="653368"/>
      </dsp:txXfrm>
    </dsp:sp>
    <dsp:sp modelId="{5AA74D20-7CB2-47FE-948E-77732A04B9E9}">
      <dsp:nvSpPr>
        <dsp:cNvPr id="0" name=""/>
        <dsp:cNvSpPr/>
      </dsp:nvSpPr>
      <dsp:spPr>
        <a:xfrm>
          <a:off x="3227783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80228-635F-47BA-A9AA-709043BDFC66}">
      <dsp:nvSpPr>
        <dsp:cNvPr id="0" name=""/>
        <dsp:cNvSpPr/>
      </dsp:nvSpPr>
      <dsp:spPr>
        <a:xfrm>
          <a:off x="4060610" y="2800289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null</a:t>
          </a:r>
          <a:endParaRPr lang="ru-RU" sz="1600" kern="1200" dirty="0"/>
        </a:p>
      </dsp:txBody>
      <dsp:txXfrm>
        <a:off x="4080937" y="2820616"/>
        <a:ext cx="1000380" cy="653368"/>
      </dsp:txXfrm>
    </dsp:sp>
    <dsp:sp modelId="{E89DA632-A6D6-4D68-8107-EDD1314E3907}">
      <dsp:nvSpPr>
        <dsp:cNvPr id="0" name=""/>
        <dsp:cNvSpPr/>
      </dsp:nvSpPr>
      <dsp:spPr>
        <a:xfrm>
          <a:off x="3227783" y="2522680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2706688" y="138804"/>
              </a:lnTo>
              <a:lnTo>
                <a:pt x="2706688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B533C-7AB0-4953-A689-8DA231597583}">
      <dsp:nvSpPr>
        <dsp:cNvPr id="0" name=""/>
        <dsp:cNvSpPr/>
      </dsp:nvSpPr>
      <dsp:spPr>
        <a:xfrm>
          <a:off x="5413955" y="2800289"/>
          <a:ext cx="1041034" cy="694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undefined</a:t>
          </a:r>
          <a:endParaRPr lang="ru-RU" sz="1600" kern="1200" dirty="0"/>
        </a:p>
      </dsp:txBody>
      <dsp:txXfrm>
        <a:off x="5434282" y="2820616"/>
        <a:ext cx="1000380" cy="653368"/>
      </dsp:txXfrm>
    </dsp:sp>
    <dsp:sp modelId="{F51DC06E-A467-4E11-B1AD-1A4EF877AD4E}">
      <dsp:nvSpPr>
        <dsp:cNvPr id="0" name=""/>
        <dsp:cNvSpPr/>
      </dsp:nvSpPr>
      <dsp:spPr>
        <a:xfrm>
          <a:off x="5934472" y="1551048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2706688" y="138804"/>
              </a:lnTo>
              <a:lnTo>
                <a:pt x="2706688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216FB-7490-4494-97B4-2C708746455B}">
      <dsp:nvSpPr>
        <dsp:cNvPr id="0" name=""/>
        <dsp:cNvSpPr/>
      </dsp:nvSpPr>
      <dsp:spPr>
        <a:xfrm>
          <a:off x="8120643" y="1828657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Объекты</a:t>
          </a:r>
          <a:endParaRPr lang="ru-RU" sz="1600" kern="1200" dirty="0"/>
        </a:p>
      </dsp:txBody>
      <dsp:txXfrm>
        <a:off x="8140970" y="1848984"/>
        <a:ext cx="1000380" cy="653368"/>
      </dsp:txXfrm>
    </dsp:sp>
    <dsp:sp modelId="{0B849B9C-022F-4C4C-9211-88256319732D}">
      <dsp:nvSpPr>
        <dsp:cNvPr id="0" name=""/>
        <dsp:cNvSpPr/>
      </dsp:nvSpPr>
      <dsp:spPr>
        <a:xfrm>
          <a:off x="7287816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E20C8-C426-400A-BB70-3DCF2E299550}">
      <dsp:nvSpPr>
        <dsp:cNvPr id="0" name=""/>
        <dsp:cNvSpPr/>
      </dsp:nvSpPr>
      <dsp:spPr>
        <a:xfrm>
          <a:off x="6767299" y="2800289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Функции</a:t>
          </a:r>
          <a:endParaRPr lang="ru-RU" sz="1600" kern="1200" dirty="0"/>
        </a:p>
      </dsp:txBody>
      <dsp:txXfrm>
        <a:off x="6787626" y="2820616"/>
        <a:ext cx="1000380" cy="653368"/>
      </dsp:txXfrm>
    </dsp:sp>
    <dsp:sp modelId="{9EA19CC4-95DE-499A-9C2E-B16F45C8D7CF}">
      <dsp:nvSpPr>
        <dsp:cNvPr id="0" name=""/>
        <dsp:cNvSpPr/>
      </dsp:nvSpPr>
      <dsp:spPr>
        <a:xfrm>
          <a:off x="8595440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DE414-1FA3-4C41-BCD3-1367084CF202}">
      <dsp:nvSpPr>
        <dsp:cNvPr id="0" name=""/>
        <dsp:cNvSpPr/>
      </dsp:nvSpPr>
      <dsp:spPr>
        <a:xfrm>
          <a:off x="8120643" y="2800289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Массивы</a:t>
          </a:r>
          <a:endParaRPr lang="ru-RU" sz="1600" kern="1200" dirty="0"/>
        </a:p>
      </dsp:txBody>
      <dsp:txXfrm>
        <a:off x="8140970" y="2820616"/>
        <a:ext cx="1000380" cy="653368"/>
      </dsp:txXfrm>
    </dsp:sp>
    <dsp:sp modelId="{79DEB34E-52AD-4CB9-94F0-6E6142BC25BC}">
      <dsp:nvSpPr>
        <dsp:cNvPr id="0" name=""/>
        <dsp:cNvSpPr/>
      </dsp:nvSpPr>
      <dsp:spPr>
        <a:xfrm>
          <a:off x="8641160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2634D-76D2-4F20-BFEF-51CDF363CA4C}">
      <dsp:nvSpPr>
        <dsp:cNvPr id="0" name=""/>
        <dsp:cNvSpPr/>
      </dsp:nvSpPr>
      <dsp:spPr>
        <a:xfrm>
          <a:off x="9473988" y="2800289"/>
          <a:ext cx="1041034" cy="694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ru-RU" sz="1600" kern="1200" dirty="0"/>
        </a:p>
      </dsp:txBody>
      <dsp:txXfrm>
        <a:off x="9494315" y="2820616"/>
        <a:ext cx="1000380" cy="653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6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6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5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7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38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34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6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03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247E-209F-4B77-A724-6A16F9D44E4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2979-15CD-472F-9555-141DB6B30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7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pen/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Лексика</a:t>
            </a:r>
            <a:r>
              <a:rPr lang="ru-RU"/>
              <a:t>, </a:t>
            </a:r>
            <a:r>
              <a:rPr lang="ru-RU" dirty="0"/>
              <a:t>переменные и </a:t>
            </a:r>
            <a:r>
              <a:rPr lang="ru-RU"/>
              <a:t>типы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7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Пробелы и переводы строк</a:t>
            </a:r>
            <a:endParaRPr lang="ru-RU" dirty="0"/>
          </a:p>
        </p:txBody>
      </p:sp>
      <p:sp>
        <p:nvSpPr>
          <p:cNvPr id="17" name="Объект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ru-RU" dirty="0" smtClean="0"/>
              <a:t> игнорирует пробелы и переводы строк, за одним исключением: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838200" y="3401129"/>
            <a:ext cx="266611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8229600" y="3001019"/>
            <a:ext cx="2941831" cy="1600439"/>
            <a:chOff x="8229600" y="3001019"/>
            <a:chExt cx="2941831" cy="1600439"/>
          </a:xfrm>
        </p:grpSpPr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>
              <a:off x="8229600" y="3401129"/>
              <a:ext cx="2941831" cy="12003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b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kumimoji="0" lang="ru-RU" altLang="ru-RU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b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 </a:t>
              </a:r>
              <a:r>
                <a:rPr kumimoji="0" lang="ru-RU" altLang="ru-RU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world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8229600" y="3001019"/>
              <a:ext cx="3770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0" b="1" dirty="0" smtClean="0">
                  <a:solidFill>
                    <a:srgbClr val="00B050"/>
                  </a:solidFill>
                </a:rPr>
                <a:t>✓</a:t>
              </a:r>
              <a:endParaRPr lang="ru-RU" sz="2000" b="1" dirty="0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838200" y="3001019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0" dirty="0" smtClean="0">
                <a:solidFill>
                  <a:srgbClr val="FF0000"/>
                </a:solidFill>
              </a:rPr>
              <a:t>✖</a:t>
            </a:r>
            <a:endParaRPr lang="ru-RU" sz="2000" dirty="0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758314" y="3401129"/>
            <a:ext cx="266611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Равно 26"/>
          <p:cNvSpPr/>
          <p:nvPr/>
        </p:nvSpPr>
        <p:spPr>
          <a:xfrm>
            <a:off x="3504314" y="3834605"/>
            <a:ext cx="333375" cy="3333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  <p:bldP spid="25" grpId="0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с запятой не обязательны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Однако, рекомендуется всегда их ставить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3171737"/>
            <a:ext cx="239039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b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38200" y="2667468"/>
            <a:ext cx="1908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0" dirty="0" smtClean="0">
                <a:solidFill>
                  <a:srgbClr val="FF0000"/>
                </a:solidFill>
              </a:rPr>
              <a:t>Плохой стиль ✖</a:t>
            </a:r>
            <a:endParaRPr lang="ru-RU" sz="20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067550" y="3067578"/>
            <a:ext cx="252825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67550" y="266746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00B050"/>
                </a:solidFill>
              </a:rPr>
              <a:t>✓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7249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расстановки 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Интерпретатор не ставит </a:t>
            </a:r>
            <a:r>
              <a:rPr lang="en-US" dirty="0" smtClean="0"/>
              <a:t>;</a:t>
            </a:r>
            <a:r>
              <a:rPr lang="ru-RU" dirty="0" smtClean="0"/>
              <a:t> пока это возможно.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882876"/>
            <a:ext cx="147508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229412"/>
            <a:ext cx="165942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706192"/>
            <a:ext cx="247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Мы имели ввиду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060409"/>
            <a:ext cx="237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 интерпретатор</a:t>
            </a:r>
            <a:endParaRPr lang="ru-RU" sz="24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62050" y="5586759"/>
            <a:ext cx="258115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52857" y="3304518"/>
            <a:ext cx="290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</a:rPr>
              <a:t>TypeError</a:t>
            </a:r>
            <a:r>
              <a:rPr lang="ru-RU" dirty="0">
                <a:solidFill>
                  <a:srgbClr val="FF0000"/>
                </a:solidFill>
              </a:rPr>
              <a:t>: 2 </a:t>
            </a:r>
            <a:r>
              <a:rPr lang="ru-RU" dirty="0" err="1">
                <a:solidFill>
                  <a:srgbClr val="FF0000"/>
                </a:solidFill>
              </a:rPr>
              <a:t>is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not</a:t>
            </a:r>
            <a:r>
              <a:rPr lang="ru-RU" dirty="0">
                <a:solidFill>
                  <a:srgbClr val="FF0000"/>
                </a:solidFill>
              </a:rPr>
              <a:t> a </a:t>
            </a:r>
            <a:r>
              <a:rPr lang="ru-RU" dirty="0" err="1">
                <a:solidFill>
                  <a:srgbClr val="FF0000"/>
                </a:solidFill>
              </a:rPr>
              <a:t>function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6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Иногда лучше закомментировать код, чем удалить бесследно.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ru-RU" dirty="0" smtClean="0">
                <a:solidFill>
                  <a:srgbClr val="00B050"/>
                </a:solidFill>
              </a:rPr>
              <a:t>**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многострочный, не может быть вложенным (не рекомендуется использовать)</a:t>
            </a:r>
          </a:p>
          <a:p>
            <a:pPr marL="0" indent="0">
              <a:buNone/>
            </a:pP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- </a:t>
            </a:r>
            <a:r>
              <a:rPr lang="ru-RU" dirty="0" smtClean="0"/>
              <a:t>однострочный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2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en-US" dirty="0" smtClean="0"/>
              <a:t>Unicode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Unicode</a:t>
            </a:r>
            <a:r>
              <a:rPr lang="ru-RU" dirty="0" smtClean="0"/>
              <a:t> символы можно использовать в литералах строк и идентификаторах.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958788"/>
            <a:ext cx="201369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23773" y="4451446"/>
            <a:ext cx="38779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переменная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982949"/>
            <a:ext cx="3717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 даже так (</a:t>
            </a:r>
            <a:r>
              <a:rPr lang="ru-RU" sz="2000" dirty="0" smtClean="0">
                <a:solidFill>
                  <a:srgbClr val="FF0000"/>
                </a:solidFill>
              </a:rPr>
              <a:t>очень плохой стиль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38200" y="3424677"/>
            <a:ext cx="386355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\u03C0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Значения, указываемые непосредственно в коде.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627869"/>
            <a:ext cx="666400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'строка'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"строка"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//Характерные для JS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]*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?/g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Литерал регулярного выражения.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Литерал объекта.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Литерал </a:t>
            </a: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массива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Имена переменных и функций.</a:t>
            </a:r>
          </a:p>
          <a:p>
            <a:pPr marL="0" indent="0">
              <a:buNone/>
            </a:pPr>
            <a:r>
              <a:rPr lang="ru-RU" dirty="0" smtClean="0"/>
              <a:t>Могут начинаться с букв, символа подчеркивания или даже доллара.</a:t>
            </a:r>
            <a:r>
              <a:rPr lang="en-US" dirty="0" smtClean="0"/>
              <a:t> </a:t>
            </a:r>
            <a:r>
              <a:rPr lang="ru-RU" dirty="0" smtClean="0"/>
              <a:t>Рекомендуется использовать только </a:t>
            </a:r>
            <a:r>
              <a:rPr lang="en-US" dirty="0" smtClean="0"/>
              <a:t>ASCII</a:t>
            </a:r>
            <a:r>
              <a:rPr lang="ru-RU" dirty="0" smtClean="0"/>
              <a:t> коды.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344153"/>
            <a:ext cx="1121332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С подчеркивания, как правило, начинаются приватные переменные.</a:t>
            </a:r>
            <a:r>
              <a:rPr lang="ru-RU" altLang="ru-RU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С $, как правило, начинаются переменные и функции</a:t>
            </a:r>
            <a:r>
              <a:rPr lang="ru-RU" altLang="ru-RU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altLang="ru-RU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предоставляемые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библиотекой или </a:t>
            </a:r>
            <a:r>
              <a:rPr lang="ru-RU" altLang="ru-RU" i="1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фреймворком</a:t>
            </a:r>
            <a:r>
              <a:rPr lang="ru-RU" altLang="ru-RU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altLang="ru-RU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Или просто </a:t>
            </a:r>
            <a:r>
              <a:rPr lang="en-US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222222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 рекомендуется использовать в качестве идентификаторов  зарезервированные слова.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91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объявляются с помощью ключевого слова </a:t>
            </a:r>
            <a:r>
              <a:rPr lang="en-US" dirty="0" err="1"/>
              <a:t>var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9501"/>
            <a:ext cx="921758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Множественное объявление.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Объявление с инициализацией.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237" y="4311008"/>
            <a:ext cx="10560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Значением неинициализированных переменных является </a:t>
            </a:r>
            <a:r>
              <a:rPr lang="en-US" sz="2800" dirty="0" smtClean="0"/>
              <a:t>undefined.</a:t>
            </a:r>
            <a:endParaRPr lang="ru-RU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5400052"/>
            <a:ext cx="403187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===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Локальные и глобальные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Переменные, объявленные вне функции, являются глобальными.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809878"/>
            <a:ext cx="1092318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Глобальная переменная, доступная в любой точке программы.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Локальная переменная, доступная только внутри функции.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268254"/>
            <a:ext cx="1056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Сколько глобальных переменных в коде выше?</a:t>
            </a:r>
            <a:endParaRPr lang="ru-RU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6015132"/>
            <a:ext cx="34932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061025"/>
            <a:ext cx="10560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Глобальные</a:t>
            </a:r>
            <a:r>
              <a:rPr lang="en-US" sz="2800" dirty="0" smtClean="0"/>
              <a:t> </a:t>
            </a:r>
            <a:r>
              <a:rPr lang="ru-RU" sz="2800" dirty="0" smtClean="0"/>
              <a:t>переменные становятся свойствами глобального объекта.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1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начать писать на </a:t>
            </a:r>
            <a:r>
              <a:rPr lang="en-US" dirty="0" smtClean="0"/>
              <a:t>JS</a:t>
            </a:r>
            <a:endParaRPr lang="ru-RU" dirty="0" smtClean="0"/>
          </a:p>
          <a:p>
            <a:r>
              <a:rPr lang="ru-RU" dirty="0" smtClean="0"/>
              <a:t>Особенности лексики</a:t>
            </a:r>
          </a:p>
          <a:p>
            <a:r>
              <a:rPr lang="ru-RU" dirty="0" smtClean="0"/>
              <a:t>Переменные</a:t>
            </a:r>
          </a:p>
          <a:p>
            <a:r>
              <a:rPr lang="ru-RU" dirty="0" smtClean="0"/>
              <a:t>Обзор системы типов</a:t>
            </a:r>
          </a:p>
          <a:p>
            <a:r>
              <a:rPr lang="ru-RU" dirty="0" smtClean="0"/>
              <a:t>Простые типы</a:t>
            </a:r>
          </a:p>
          <a:p>
            <a:r>
              <a:rPr lang="ru-RU" dirty="0" smtClean="0"/>
              <a:t>Преобразование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7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Переменная, объявленная без </a:t>
            </a:r>
            <a:r>
              <a:rPr lang="en-US" dirty="0" err="1" smtClean="0"/>
              <a:t>var</a:t>
            </a:r>
            <a:r>
              <a:rPr lang="ru-RU" dirty="0" smtClean="0"/>
              <a:t>, становится глобальной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Даже внутри функции.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44581"/>
            <a:ext cx="110466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'global variable'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После вызова функции будет создана глобальная переменная.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510515"/>
            <a:ext cx="10560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Глобальную переменную можно создать нечаянно, опечатавшись в названии.</a:t>
            </a:r>
            <a:endParaRPr lang="ru-RU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599559"/>
            <a:ext cx="1141690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acountNumber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12345678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не изменился, вместо этого создана глобальная переменная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acountNumber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переменные – зло!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Приводят к конфликтам.</a:t>
            </a:r>
          </a:p>
          <a:p>
            <a:r>
              <a:rPr lang="ru-RU" dirty="0" smtClean="0"/>
              <a:t>Затрудняют повторное использование.</a:t>
            </a:r>
          </a:p>
          <a:p>
            <a:r>
              <a:rPr lang="ru-RU" dirty="0" smtClean="0"/>
              <a:t>Мешают модульному тестированию.</a:t>
            </a:r>
          </a:p>
          <a:p>
            <a:r>
              <a:rPr lang="ru-RU" dirty="0" smtClean="0"/>
              <a:t>Имеют </a:t>
            </a:r>
            <a:r>
              <a:rPr lang="ru-RU" dirty="0" err="1" smtClean="0"/>
              <a:t>оооочень</a:t>
            </a:r>
            <a:r>
              <a:rPr lang="ru-RU" dirty="0" smtClean="0"/>
              <a:t> дурную славу.</a:t>
            </a:r>
          </a:p>
        </p:txBody>
      </p:sp>
    </p:spTree>
    <p:extLst>
      <p:ext uri="{BB962C8B-B14F-4D97-AF65-F5344CB8AC3E}">
        <p14:creationId xmlns:p14="http://schemas.microsoft.com/office/powerpoint/2010/main" val="35172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Встречайте «Строгий режим»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Исправляет многие недостатки </a:t>
            </a:r>
            <a:r>
              <a:rPr lang="en-US" dirty="0" smtClean="0"/>
              <a:t>JavaScript</a:t>
            </a:r>
            <a:r>
              <a:rPr lang="ru-RU" dirty="0" smtClean="0"/>
              <a:t>, изменяя семантику кода.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847132"/>
            <a:ext cx="894828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 strict'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acountNumber =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12345678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Uncaught ReferenceError: acountNumber is not defined at func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Повторное объявление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26243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237" y="3577239"/>
            <a:ext cx="1056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Допустимо и не сбрасывает значения переменной.</a:t>
            </a:r>
            <a:endParaRPr lang="ru-RU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5174964"/>
            <a:ext cx="403187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20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6" y="4220857"/>
            <a:ext cx="10560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Объявление с инициализацией действует как обычное присваивание.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48034" y="276335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4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Перекрытие объявлений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2624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67742" y="3056731"/>
            <a:ext cx="172354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1637" y="4287837"/>
            <a:ext cx="187743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'global'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переменным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Поиск выполняется среди: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Локальных переменных функции.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Переменных родительских функций.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Глобальных переменных.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Свойств глобального объекта</a:t>
            </a:r>
            <a:r>
              <a:rPr lang="en-US" dirty="0"/>
              <a:t> (window)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264687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(p2);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360672"/>
            <a:ext cx="473398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p2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Поднятие объявлений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079689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44010" y="3478615"/>
            <a:ext cx="170110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67335" y="4595614"/>
            <a:ext cx="170110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Дуга 8"/>
          <p:cNvSpPr/>
          <p:nvPr/>
        </p:nvSpPr>
        <p:spPr>
          <a:xfrm rot="13722772">
            <a:off x="1281565" y="2593846"/>
            <a:ext cx="974775" cy="1006184"/>
          </a:xfrm>
          <a:prstGeom prst="arc">
            <a:avLst>
              <a:gd name="adj1" fmla="val 16200000"/>
              <a:gd name="adj2" fmla="val 52647"/>
            </a:avLst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не поднимается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2941831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63614" y="1687126"/>
            <a:ext cx="2803973" cy="2646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Равно 5"/>
          <p:cNvSpPr/>
          <p:nvPr/>
        </p:nvSpPr>
        <p:spPr>
          <a:xfrm>
            <a:off x="4882897" y="2224217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10854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46743" y="3365025"/>
            <a:ext cx="87395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966358"/>
            <a:ext cx="1056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Область видимости переменных – </a:t>
            </a:r>
            <a:r>
              <a:rPr lang="ru-RU" sz="2800" dirty="0" smtClean="0">
                <a:solidFill>
                  <a:srgbClr val="FF0000"/>
                </a:solidFill>
              </a:rPr>
              <a:t>вся функция</a:t>
            </a:r>
            <a:r>
              <a:rPr lang="ru-RU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246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Счетчик цикла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41686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01772" y="3095202"/>
            <a:ext cx="87395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237" y="4387864"/>
            <a:ext cx="10560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Счетчик цикла </a:t>
            </a:r>
            <a:r>
              <a:rPr lang="en-US" sz="2800" dirty="0" smtClean="0"/>
              <a:t>for</a:t>
            </a:r>
            <a:r>
              <a:rPr lang="ru-RU" sz="2800" dirty="0" smtClean="0"/>
              <a:t>, так же как и любая переменная доступен в любом месте функции.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0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начать писать код?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Достаточно открыть любой браузер, нажать </a:t>
            </a:r>
            <a:r>
              <a:rPr lang="en-US" dirty="0" smtClean="0"/>
              <a:t>F12</a:t>
            </a:r>
            <a:r>
              <a:rPr lang="ru-RU" dirty="0" smtClean="0"/>
              <a:t> и начать писать и выполнять код.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85" y="2711980"/>
            <a:ext cx="5423430" cy="38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ES2016: le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Блочная область видимости</a:t>
            </a:r>
          </a:p>
          <a:p>
            <a:r>
              <a:rPr lang="ru-RU" dirty="0" smtClean="0"/>
              <a:t>Не поднимаются</a:t>
            </a:r>
          </a:p>
          <a:p>
            <a:r>
              <a:rPr lang="ru-RU" dirty="0" smtClean="0"/>
              <a:t>Запрещены повторные объявления</a:t>
            </a:r>
            <a:endParaRPr lang="en-US" dirty="0" smtClean="0"/>
          </a:p>
          <a:p>
            <a:r>
              <a:rPr lang="ru-RU" dirty="0" smtClean="0"/>
              <a:t>Не добавляются в глобальный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7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9788" y="2505075"/>
            <a:ext cx="310854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172200" y="2505075"/>
            <a:ext cx="310854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48999" y="4676664"/>
            <a:ext cx="87395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586651" y="4673686"/>
            <a:ext cx="73609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ru-RU" dirty="0" smtClean="0"/>
              <a:t>и временная мертвая зона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07968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4644" y="2652223"/>
            <a:ext cx="316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ReferenceError</a:t>
            </a:r>
            <a:r>
              <a:rPr lang="en-US" dirty="0">
                <a:solidFill>
                  <a:srgbClr val="FF0000"/>
                </a:solidFill>
              </a:rPr>
              <a:t>: a is not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в </a:t>
            </a:r>
            <a:r>
              <a:rPr lang="en-US" dirty="0" smtClean="0"/>
              <a:t>JavaScript</a:t>
            </a:r>
            <a:r>
              <a:rPr lang="ru-RU" dirty="0" smtClean="0"/>
              <a:t> не имеют типа!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233910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188674"/>
            <a:ext cx="1056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Тип имеют только значения.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3852139"/>
            <a:ext cx="307968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8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Классификация типов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5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Изменяемые и неизменяемые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 типы (в том числе строки) и специальные значения </a:t>
            </a:r>
            <a:r>
              <a:rPr lang="en-US" dirty="0" smtClean="0"/>
              <a:t>null</a:t>
            </a:r>
            <a:r>
              <a:rPr lang="ru-RU" dirty="0" smtClean="0"/>
              <a:t> и </a:t>
            </a:r>
            <a:r>
              <a:rPr lang="en-US" dirty="0" smtClean="0"/>
              <a:t>undefined</a:t>
            </a:r>
            <a:r>
              <a:rPr lang="ru-RU" dirty="0" smtClean="0"/>
              <a:t> являются неизменяемыми.</a:t>
            </a:r>
          </a:p>
          <a:p>
            <a:r>
              <a:rPr lang="ru-RU" dirty="0" smtClean="0"/>
              <a:t>Все остальные изменяемы.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ru-RU" dirty="0" smtClean="0"/>
              <a:t> – объектно-ориентированный </a:t>
            </a:r>
            <a:r>
              <a:rPr lang="ru-RU" smtClean="0"/>
              <a:t>язык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объекты и даже числа и строки имеют методы.</a:t>
            </a:r>
          </a:p>
          <a:p>
            <a:pPr marL="0" indent="0">
              <a:buNone/>
            </a:pPr>
            <a:r>
              <a:rPr lang="ru-RU" dirty="0" smtClean="0"/>
              <a:t>За исключением?...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smtClean="0"/>
              <a:t>null</a:t>
            </a:r>
            <a:r>
              <a:rPr lang="ru-RU" dirty="0" smtClean="0"/>
              <a:t> и </a:t>
            </a:r>
            <a:r>
              <a:rPr lang="en-US" dirty="0" smtClean="0"/>
              <a:t>undefined)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47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JavaScript </a:t>
            </a:r>
            <a:r>
              <a:rPr lang="ru-RU" dirty="0" smtClean="0"/>
              <a:t>значения свободно преобразуются из одного типа в другой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Благодаря этому, можно, например, сложить строку с массивом.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9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Простые типы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3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писать код на планшете и смартфоне?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мобильный браузер не поддерживает</a:t>
            </a:r>
            <a:r>
              <a:rPr lang="en-US" dirty="0" smtClean="0"/>
              <a:t> </a:t>
            </a:r>
            <a:r>
              <a:rPr lang="ru-RU" dirty="0" smtClean="0"/>
              <a:t>инструменты разработчика, то можно воспользоваться сервисами </a:t>
            </a:r>
            <a:r>
              <a:rPr lang="en-US" dirty="0" smtClean="0">
                <a:hlinkClick r:id="rId2"/>
              </a:rPr>
              <a:t>https://jsfiddle.net/</a:t>
            </a:r>
            <a:r>
              <a:rPr lang="ru-RU" dirty="0" smtClean="0"/>
              <a:t> или </a:t>
            </a:r>
            <a:r>
              <a:rPr lang="en-US" dirty="0" smtClean="0">
                <a:hlinkClick r:id="rId3"/>
              </a:rPr>
              <a:t>http://codepen.io/pen/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463" y="3265824"/>
            <a:ext cx="5553075" cy="33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Числа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Только </a:t>
            </a:r>
            <a:r>
              <a:rPr lang="ru-RU" dirty="0" smtClean="0"/>
              <a:t>вещественные </a:t>
            </a:r>
            <a:r>
              <a:rPr lang="ru-RU" dirty="0"/>
              <a:t>числа </a:t>
            </a:r>
            <a:r>
              <a:rPr lang="ru-RU" dirty="0" smtClean="0"/>
              <a:t>(как </a:t>
            </a:r>
            <a:r>
              <a:rPr lang="en-US" dirty="0"/>
              <a:t>double </a:t>
            </a:r>
            <a:r>
              <a:rPr lang="ru-RU" dirty="0"/>
              <a:t>в других языках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988185"/>
            <a:ext cx="331853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374553"/>
            <a:ext cx="11063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44593" y="2389627"/>
            <a:ext cx="129073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2.5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6737" y="2988185"/>
            <a:ext cx="165942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3584787"/>
            <a:ext cx="626806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0.09999999999999998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38200" y="4181389"/>
            <a:ext cx="682109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0.000001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Объект </a:t>
            </a:r>
            <a:r>
              <a:rPr lang="en-US" dirty="0" smtClean="0"/>
              <a:t>Math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Math.ceil</a:t>
            </a:r>
            <a:endParaRPr lang="en-US" dirty="0" smtClean="0"/>
          </a:p>
          <a:p>
            <a:r>
              <a:rPr lang="en-US" dirty="0" err="1" smtClean="0"/>
              <a:t>Math.pow</a:t>
            </a:r>
            <a:endParaRPr lang="en-US" dirty="0" smtClean="0"/>
          </a:p>
          <a:p>
            <a:r>
              <a:rPr lang="en-US" dirty="0" err="1" smtClean="0"/>
              <a:t>Math.abs</a:t>
            </a:r>
            <a:endParaRPr lang="en-US" dirty="0" smtClean="0"/>
          </a:p>
          <a:p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1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в строку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25625"/>
            <a:ext cx="418576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10.6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"11"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10.4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"10"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1.239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"1.24"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3087627"/>
            <a:ext cx="18473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в число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parse*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9788" y="2505075"/>
            <a:ext cx="290015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'1.2'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1.2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1.2 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1.2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 2'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'0xF'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15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'12px'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72200" y="4620003"/>
            <a:ext cx="290015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'1.2'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1.2 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 2'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'0xF'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15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'12px'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72200" y="2505075"/>
            <a:ext cx="339387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'1.2'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1.2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1.2 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1.2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 2'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'0xF'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'12px'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других типов в число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 smtClean="0"/>
              <a:t>Булевы значения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smtClean="0"/>
              <a:t>true </a:t>
            </a:r>
            <a:r>
              <a:rPr lang="ru-RU" sz="1600" dirty="0"/>
              <a:t> →</a:t>
            </a:r>
            <a:r>
              <a:rPr lang="en-US" sz="1600" dirty="0" smtClean="0"/>
              <a:t> </a:t>
            </a:r>
            <a:r>
              <a:rPr lang="ru-RU" sz="1600" dirty="0" smtClean="0"/>
              <a:t>1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smtClean="0"/>
              <a:t>false </a:t>
            </a:r>
            <a:r>
              <a:rPr lang="ru-RU" sz="1600" dirty="0" smtClean="0"/>
              <a:t>→</a:t>
            </a:r>
            <a:r>
              <a:rPr lang="en-US" sz="1600" dirty="0" smtClean="0"/>
              <a:t> 0</a:t>
            </a:r>
          </a:p>
          <a:p>
            <a:pPr marL="0" indent="0">
              <a:buNone/>
            </a:pPr>
            <a:r>
              <a:rPr lang="ru-RU" sz="1600" dirty="0" smtClean="0"/>
              <a:t>Объекты</a:t>
            </a:r>
            <a:r>
              <a:rPr lang="en-US" sz="1600" dirty="0" smtClean="0"/>
              <a:t> </a:t>
            </a:r>
            <a:r>
              <a:rPr lang="ru-RU" sz="1600" dirty="0" smtClean="0"/>
              <a:t>и функции →</a:t>
            </a:r>
            <a:r>
              <a:rPr lang="en-US" sz="1600" dirty="0" smtClean="0"/>
              <a:t> </a:t>
            </a:r>
            <a:r>
              <a:rPr lang="en-US" sz="1600" dirty="0" err="1" smtClean="0"/>
              <a:t>NaN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Строки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 smtClean="0"/>
              <a:t>Пустая строка </a:t>
            </a:r>
            <a:r>
              <a:rPr lang="ru-RU" sz="1600" dirty="0"/>
              <a:t>→</a:t>
            </a:r>
            <a:r>
              <a:rPr lang="en-US" sz="1600" dirty="0"/>
              <a:t> </a:t>
            </a:r>
            <a:r>
              <a:rPr lang="en-US" sz="1600" dirty="0" smtClean="0"/>
              <a:t>0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	Строка с числом</a:t>
            </a:r>
            <a:r>
              <a:rPr lang="ru-RU" sz="1600" dirty="0"/>
              <a:t> →</a:t>
            </a:r>
            <a:r>
              <a:rPr lang="ru-RU" sz="1600" dirty="0" smtClean="0"/>
              <a:t> число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 smtClean="0"/>
              <a:t>Остальные строки → </a:t>
            </a:r>
            <a:r>
              <a:rPr lang="en-US" sz="1600" dirty="0" err="1" smtClean="0"/>
              <a:t>NaN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undefined </a:t>
            </a:r>
            <a:r>
              <a:rPr lang="ru-RU" sz="1600" dirty="0"/>
              <a:t>→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null </a:t>
            </a:r>
            <a:r>
              <a:rPr lang="ru-RU" sz="1600" dirty="0"/>
              <a:t>→</a:t>
            </a:r>
            <a:r>
              <a:rPr lang="en-US" sz="1600" dirty="0"/>
              <a:t> </a:t>
            </a:r>
            <a:r>
              <a:rPr lang="en-US" sz="1600" dirty="0" smtClean="0"/>
              <a:t>0</a:t>
            </a:r>
          </a:p>
          <a:p>
            <a:pPr marL="0" indent="0">
              <a:buNone/>
            </a:pPr>
            <a:r>
              <a:rPr lang="ru-RU" sz="1600" dirty="0" smtClean="0"/>
              <a:t>Массивы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 smtClean="0"/>
              <a:t>Пустой массив </a:t>
            </a:r>
            <a:r>
              <a:rPr lang="en-US" sz="1600" dirty="0" smtClean="0"/>
              <a:t>[] </a:t>
            </a:r>
            <a:r>
              <a:rPr lang="ru-RU" sz="1600" dirty="0"/>
              <a:t>→</a:t>
            </a:r>
            <a:r>
              <a:rPr lang="en-US" sz="1600" dirty="0"/>
              <a:t> </a:t>
            </a:r>
            <a:r>
              <a:rPr lang="en-US" sz="1600" dirty="0" smtClean="0"/>
              <a:t>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ru-RU" sz="1600" dirty="0" smtClean="0"/>
              <a:t>1</a:t>
            </a:r>
            <a:r>
              <a:rPr lang="en-US" sz="1600" dirty="0" smtClean="0"/>
              <a:t> </a:t>
            </a:r>
            <a:r>
              <a:rPr lang="ru-RU" sz="1600" dirty="0" smtClean="0"/>
              <a:t>числовой элемент </a:t>
            </a:r>
            <a:r>
              <a:rPr lang="en-US" sz="1600" dirty="0" smtClean="0"/>
              <a:t>[5] </a:t>
            </a:r>
            <a:r>
              <a:rPr lang="ru-RU" sz="1600" dirty="0"/>
              <a:t>→</a:t>
            </a:r>
            <a:r>
              <a:rPr lang="en-US" sz="1600" dirty="0"/>
              <a:t> </a:t>
            </a:r>
            <a:r>
              <a:rPr lang="en-US" sz="1600" dirty="0" smtClean="0"/>
              <a:t>5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ru-RU" sz="1600" dirty="0" smtClean="0"/>
              <a:t>Остальные массивы </a:t>
            </a:r>
            <a:r>
              <a:rPr lang="ru-RU" sz="1600" dirty="0"/>
              <a:t>→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917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Автоматическое преобразование в число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Интерпретатор выполняет автоматическое преобразование, если ожидает число.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842054"/>
            <a:ext cx="294984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'10'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типа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90214"/>
            <a:ext cx="341632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601184"/>
            <a:ext cx="357020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54520" y="363196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1283" y="5068967"/>
            <a:ext cx="491031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'Вы не увидите этот текст.'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2602" y="4853524"/>
            <a:ext cx="458811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'Вы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увидете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этот текст.'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Не равно 9"/>
          <p:cNvSpPr/>
          <p:nvPr/>
        </p:nvSpPr>
        <p:spPr>
          <a:xfrm>
            <a:off x="5748519" y="5191219"/>
            <a:ext cx="805334" cy="494159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1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Булевы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Логический тип данных допускает всего два значения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</a:t>
            </a:r>
            <a:r>
              <a:rPr lang="ru-RU" u="sng" dirty="0" smtClean="0"/>
              <a:t>любое</a:t>
            </a:r>
            <a:r>
              <a:rPr lang="ru-RU" dirty="0" smtClean="0"/>
              <a:t> значение может быть преобразовано в </a:t>
            </a:r>
            <a:r>
              <a:rPr lang="en-US" dirty="0" smtClean="0"/>
              <a:t>true</a:t>
            </a:r>
            <a:r>
              <a:rPr lang="ru-RU" dirty="0" smtClean="0"/>
              <a:t> или </a:t>
            </a:r>
            <a:r>
              <a:rPr lang="en-US" dirty="0" smtClean="0"/>
              <a:t>false.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 smtClean="0"/>
              <a:t> преобразуются: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 остальные значения преобразуются в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85665"/>
            <a:ext cx="110639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1932" y="4066887"/>
            <a:ext cx="129554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Ручное и автоматическое преобразование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Ручное преобразование выполняется с помощью функции </a:t>
            </a:r>
            <a:r>
              <a:rPr lang="en-US" dirty="0" smtClean="0"/>
              <a:t>Boolean()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Двойное отрицание эквивалентно вызову функции </a:t>
            </a:r>
            <a:r>
              <a:rPr lang="en-US" dirty="0" smtClean="0"/>
              <a:t>Boolean</a:t>
            </a:r>
            <a:r>
              <a:rPr lang="ru-RU" dirty="0" smtClean="0"/>
              <a:t>()</a:t>
            </a:r>
          </a:p>
          <a:p>
            <a:pPr marL="0" indent="0">
              <a:buNone/>
            </a:pPr>
            <a:r>
              <a:rPr lang="ru-RU" dirty="0" smtClean="0"/>
              <a:t>Автоматическое преобразование выполняется, если интерпретатор ожидает булево значение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678494"/>
            <a:ext cx="73770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654800"/>
            <a:ext cx="165942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не означает равенство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Точно так же, как любой объект не равен </a:t>
            </a:r>
            <a:r>
              <a:rPr lang="en-US" dirty="0" smtClean="0"/>
              <a:t>true</a:t>
            </a:r>
            <a:r>
              <a:rPr lang="ru-RU" dirty="0" smtClean="0"/>
              <a:t>, но преобразуется в </a:t>
            </a:r>
            <a:r>
              <a:rPr lang="en-US" dirty="0" smtClean="0"/>
              <a:t>true.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825625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954679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23304" y="4976634"/>
            <a:ext cx="165942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703334" y="4976633"/>
            <a:ext cx="313419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Не равно 9"/>
          <p:cNvSpPr/>
          <p:nvPr/>
        </p:nvSpPr>
        <p:spPr>
          <a:xfrm>
            <a:off x="4632385" y="5247860"/>
            <a:ext cx="717707" cy="71770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Чему равно значение выражения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alt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/>
              <a:t>?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694685"/>
            <a:ext cx="233910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7630"/>
            <a:ext cx="5693664" cy="139763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38200" y="4036528"/>
            <a:ext cx="4155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Вспомогательные методы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43" y="4064320"/>
            <a:ext cx="5860733" cy="20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из </a:t>
            </a:r>
            <a:r>
              <a:rPr lang="en-US" dirty="0" smtClean="0"/>
              <a:t>Boolean</a:t>
            </a:r>
            <a:r>
              <a:rPr lang="ru-RU" dirty="0" smtClean="0"/>
              <a:t> в другие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69872" y="1825625"/>
            <a:ext cx="92204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69871" y="2348748"/>
            <a:ext cx="92204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69870" y="2850900"/>
            <a:ext cx="184377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“true”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69870" y="3353052"/>
            <a:ext cx="202811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“false”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869869" y="3876175"/>
            <a:ext cx="387157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Boolean(true)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69868" y="4391593"/>
            <a:ext cx="405591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Boolean(false)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ru-RU" dirty="0" smtClean="0"/>
              <a:t> и объект-обвертка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57020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967043"/>
            <a:ext cx="376898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22632" y="3293029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3939360"/>
            <a:ext cx="894828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'Условие выполнится и в консоле появится этот текст.'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</a:t>
            </a:r>
            <a:r>
              <a:rPr lang="en-US" dirty="0" smtClean="0"/>
              <a:t>null</a:t>
            </a:r>
            <a:r>
              <a:rPr lang="ru-RU" dirty="0" smtClean="0"/>
              <a:t> и сокращение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Т.к</a:t>
            </a:r>
            <a:r>
              <a:rPr lang="en-US" dirty="0" smtClean="0"/>
              <a:t>. null</a:t>
            </a:r>
            <a:r>
              <a:rPr lang="ru-RU" dirty="0" smtClean="0"/>
              <a:t> ложное значение, то во многих случаях можно сократить код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Особенно такой: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46608"/>
            <a:ext cx="252825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313922"/>
            <a:ext cx="542328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операторы </a:t>
            </a:r>
            <a:r>
              <a:rPr lang="en-US" dirty="0" smtClean="0"/>
              <a:t>&amp;&amp;, ||</a:t>
            </a:r>
            <a:r>
              <a:rPr lang="ru-RU" dirty="0" smtClean="0"/>
              <a:t> и возвращаемое 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Логические операторы не возвращают</a:t>
            </a:r>
            <a:r>
              <a:rPr lang="en-US" dirty="0" smtClean="0"/>
              <a:t> true</a:t>
            </a:r>
            <a:r>
              <a:rPr lang="ru-RU" dirty="0" smtClean="0"/>
              <a:t> или </a:t>
            </a:r>
            <a:r>
              <a:rPr lang="en-US" dirty="0" smtClean="0"/>
              <a:t>false</a:t>
            </a:r>
            <a:r>
              <a:rPr lang="ru-RU" dirty="0" smtClean="0"/>
              <a:t>, как в других языках!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Но это работает, поскольку любое значение в конечном итоге может быть преобразовано в булево.</a:t>
            </a:r>
          </a:p>
          <a:p>
            <a:pPr marL="0" indent="0">
              <a:buNone/>
            </a:pPr>
            <a:r>
              <a:rPr lang="ru-RU" dirty="0" smtClean="0"/>
              <a:t>И более того, это очень удобно!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144032"/>
            <a:ext cx="310854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5253" y="170723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endParaRPr lang="ru-RU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45253" y="5236421"/>
            <a:ext cx="1011046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cityName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Moscow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отрицания всегда возвращает булево 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705834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ru-RU" sz="28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anyValue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отдельного типа для символов. </a:t>
            </a:r>
          </a:p>
          <a:p>
            <a:r>
              <a:rPr lang="ru-RU" dirty="0" smtClean="0"/>
              <a:t>Строки неизменяемы.</a:t>
            </a:r>
          </a:p>
          <a:p>
            <a:r>
              <a:rPr lang="ru-RU" dirty="0" smtClean="0"/>
              <a:t>Можно записывать как в одинарных, так и в двойных кавычках. 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6496" y="3493423"/>
            <a:ext cx="350288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 для длинных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42621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'одна'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очень длинная'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строка'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449963"/>
            <a:ext cx="313419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'одна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очень длинная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строка'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7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Конкатенация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442460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287290"/>
            <a:ext cx="331853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2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Управляющие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Переносы строк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Коды символов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28745"/>
            <a:ext cx="64940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'Первая строка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Вторая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строка'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476004"/>
            <a:ext cx="433965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\u03c0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3.14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74990" y="3445226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// </a:t>
            </a:r>
            <a:r>
              <a:rPr lang="ru-RU" sz="2400" dirty="0" smtClean="0"/>
              <a:t>"</a:t>
            </a:r>
            <a:r>
              <a:rPr lang="ru-RU" sz="2400" dirty="0"/>
              <a:t>π = 3.14"</a:t>
            </a:r>
          </a:p>
        </p:txBody>
      </p:sp>
    </p:spTree>
    <p:extLst>
      <p:ext uri="{BB962C8B-B14F-4D97-AF65-F5344CB8AC3E}">
        <p14:creationId xmlns:p14="http://schemas.microsoft.com/office/powerpoint/2010/main" val="29382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работы в консоли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Ставьте скобки вокруг выражений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62475" cy="1743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9039"/>
            <a:ext cx="4019550" cy="1276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42114"/>
            <a:ext cx="4019550" cy="1314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449" y="2497818"/>
            <a:ext cx="5734050" cy="2286000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 rot="18996116">
            <a:off x="5988578" y="3042013"/>
            <a:ext cx="400455" cy="3140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3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отдельных символов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Т.е. строки неизменяемы, присвоение значения по индексу не изменит строку.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2624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't'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't'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316031"/>
            <a:ext cx="218521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Строки являются последовательностью 16 битных значений.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25625"/>
            <a:ext cx="229261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'𝑒'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30815" y="1825625"/>
            <a:ext cx="104387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3631963"/>
            <a:ext cx="660148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't𝑒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389033" y="3662740"/>
            <a:ext cx="172996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��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t"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07968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ё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ё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Но при этом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38200" y="3437890"/>
            <a:ext cx="6139566" cy="1242933"/>
            <a:chOff x="838200" y="3437890"/>
            <a:chExt cx="6139566" cy="1242933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3437890"/>
              <a:ext cx="6139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JavaScript</a:t>
              </a:r>
              <a:r>
                <a:rPr lang="ru-RU" sz="2400" dirty="0" smtClean="0"/>
                <a:t> не выполняет нормализацию строк</a:t>
              </a:r>
              <a:endParaRPr lang="ru-RU" sz="2400" dirty="0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38200" y="4034492"/>
              <a:ext cx="5423280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1" i="1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p1 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'ё'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       </a:t>
              </a:r>
              <a:r>
                <a:rPr kumimoji="0" lang="ru-RU" altLang="ru-RU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p1.length === 1</a:t>
              </a:r>
              <a:br>
                <a:rPr kumimoji="0" lang="ru-RU" altLang="ru-RU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1" i="1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p2 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'е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\u0308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kumimoji="0" lang="ru-RU" altLang="ru-RU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p2.length === 2</a:t>
              </a:r>
              <a:endPara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921062"/>
            <a:ext cx="487505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'ё'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'е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\u0308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4015" y="1737134"/>
            <a:ext cx="58625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'JavaScript'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'JavaScript'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'Script'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'JavaScript'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'vaSc'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'JavaScript'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'Script'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 Script'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["Java", "Script"]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'JavaScript'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"JAVASCRIPT"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'JavaScript'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"javascript"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JavaScript 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"JavaScript"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"Scrip"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"S"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"S"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"Java"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"Java"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"Scrip"</a:t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"Scrip"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ES2016:</a:t>
            </a:r>
            <a:r>
              <a:rPr lang="ru-RU" dirty="0" smtClean="0"/>
              <a:t> Третий способ определения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974337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'Номер счета: 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 Номер договора: 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agreementNumber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268339"/>
            <a:ext cx="866936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`Номер счета: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Номер договора: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agreementNumber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.`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711053"/>
            <a:ext cx="43204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`2 + 2 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простыми значениями, как с объектами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 смотря на то, что простые значения не являются объектами, т.е. не имеют свойств и методов, запись вида </a:t>
            </a:r>
            <a:r>
              <a:rPr lang="en-US" dirty="0" err="1"/>
              <a:t>true.toString</a:t>
            </a:r>
            <a:r>
              <a:rPr lang="en-US" dirty="0" smtClean="0"/>
              <a:t>() </a:t>
            </a:r>
            <a:r>
              <a:rPr lang="ru-RU" dirty="0" smtClean="0"/>
              <a:t>или </a:t>
            </a:r>
            <a:r>
              <a:rPr lang="en-US" dirty="0"/>
              <a:t>'</a:t>
            </a:r>
            <a:r>
              <a:rPr lang="en-US" dirty="0" err="1"/>
              <a:t>str</a:t>
            </a:r>
            <a:r>
              <a:rPr lang="en-US" dirty="0"/>
              <a:t>'.</a:t>
            </a:r>
            <a:r>
              <a:rPr lang="en-US" dirty="0" err="1"/>
              <a:t>indexOf</a:t>
            </a:r>
            <a:r>
              <a:rPr lang="en-US" dirty="0"/>
              <a:t>('t</a:t>
            </a:r>
            <a:r>
              <a:rPr lang="en-US" dirty="0" smtClean="0"/>
              <a:t>') </a:t>
            </a:r>
            <a:r>
              <a:rPr lang="ru-RU" dirty="0" smtClean="0"/>
              <a:t>допустима.</a:t>
            </a:r>
          </a:p>
          <a:p>
            <a:pPr marL="0" indent="0">
              <a:buNone/>
            </a:pPr>
            <a:r>
              <a:rPr lang="ru-RU" dirty="0" smtClean="0"/>
              <a:t>Как это работает?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3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Объекты-обвертки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Когда интерпретатор встречает код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то интерпретирует его как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379860"/>
            <a:ext cx="218521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334205"/>
            <a:ext cx="389722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462959"/>
            <a:ext cx="294183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001294"/>
            <a:ext cx="337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Что появится в консоли?</a:t>
            </a:r>
            <a:endParaRPr lang="ru-RU" sz="2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943600" y="4462959"/>
            <a:ext cx="349326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Number(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Равно 9"/>
          <p:cNvSpPr/>
          <p:nvPr/>
        </p:nvSpPr>
        <p:spPr>
          <a:xfrm>
            <a:off x="4404615" y="446742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Базовые операции и преобразования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</a:t>
            </a:r>
            <a:r>
              <a:rPr lang="en-US" dirty="0" smtClean="0"/>
              <a:t>===</a:t>
            </a:r>
            <a:r>
              <a:rPr lang="ru-RU" dirty="0" smtClean="0"/>
              <a:t> и</a:t>
            </a:r>
            <a:r>
              <a:rPr lang="en-US" dirty="0" smtClean="0"/>
              <a:t> ==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</a:t>
            </a:r>
            <a:r>
              <a:rPr lang="ru-RU" dirty="0"/>
              <a:t> нестрогое равенство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ыполняется преобразование типов.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=== строгое равенство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 </a:t>
            </a:r>
            <a:r>
              <a:rPr lang="ru-RU" dirty="0"/>
              <a:t>в</a:t>
            </a:r>
            <a:r>
              <a:rPr lang="ru-RU" dirty="0" smtClean="0"/>
              <a:t>ыполняется </a:t>
            </a:r>
            <a:r>
              <a:rPr lang="ru-RU" dirty="0"/>
              <a:t>преобразование </a:t>
            </a:r>
            <a:r>
              <a:rPr lang="ru-RU" dirty="0" smtClean="0"/>
              <a:t>типов.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5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Строгое равенство</a:t>
            </a:r>
            <a:r>
              <a:rPr lang="en-US" dirty="0" smtClean="0"/>
              <a:t> ===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значения разных типов, то всегда возвращает </a:t>
            </a:r>
            <a:r>
              <a:rPr lang="en-US" dirty="0" smtClean="0"/>
              <a:t>false.</a:t>
            </a:r>
            <a:endParaRPr lang="ru-RU" dirty="0" smtClean="0"/>
          </a:p>
          <a:p>
            <a:r>
              <a:rPr lang="ru-RU" dirty="0" smtClean="0"/>
              <a:t>Объекты сравниваются по ссылке.</a:t>
            </a:r>
          </a:p>
          <a:p>
            <a:r>
              <a:rPr lang="ru-RU" dirty="0" smtClean="0"/>
              <a:t>Значения сравниваются по значению.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3651110"/>
            <a:ext cx="903324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247712"/>
            <a:ext cx="497764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=== {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Дополнительная консоль во время отладки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5" y="1825625"/>
            <a:ext cx="7600270" cy="43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 исключение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Единственное значение, которое не равно самому себе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Как проверить, что значение равно </a:t>
            </a:r>
            <a:r>
              <a:rPr lang="en-US" dirty="0" err="1" smtClean="0"/>
              <a:t>NaN</a:t>
            </a:r>
            <a:r>
              <a:rPr lang="ru-RU" dirty="0" smtClean="0"/>
              <a:t>? Ведь </a:t>
            </a:r>
            <a:r>
              <a:rPr lang="en-US" dirty="0" smtClean="0"/>
              <a:t>x ===</a:t>
            </a:r>
            <a:r>
              <a:rPr lang="ru-RU" dirty="0" smtClean="0"/>
              <a:t> </a:t>
            </a:r>
            <a:r>
              <a:rPr lang="en-US" dirty="0" err="1" smtClean="0"/>
              <a:t>NaN</a:t>
            </a:r>
            <a:r>
              <a:rPr lang="ru-RU" dirty="0" smtClean="0"/>
              <a:t> всегда возвращает </a:t>
            </a:r>
            <a:r>
              <a:rPr lang="en-US" dirty="0" smtClean="0"/>
              <a:t>false</a:t>
            </a:r>
            <a:r>
              <a:rPr lang="ru-RU" dirty="0" smtClean="0"/>
              <a:t>?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438890"/>
            <a:ext cx="31341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=== x 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035492"/>
            <a:ext cx="31341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199" y="5438122"/>
            <a:ext cx="112453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Проверка</a:t>
            </a:r>
            <a:r>
              <a:rPr kumimoji="0" lang="ru-RU" altLang="ru-RU" sz="24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kumimoji="0" lang="en-US" altLang="ru-RU" sz="2400" b="0" i="1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ru-RU" altLang="ru-RU" sz="2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т.е. на неравенство самому себе.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Нестрогое равенство ==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объекты одного типа, то работает как </a:t>
            </a:r>
            <a:r>
              <a:rPr lang="en-US" dirty="0" smtClean="0"/>
              <a:t>===</a:t>
            </a:r>
          </a:p>
          <a:p>
            <a:r>
              <a:rPr lang="ru-RU" dirty="0" smtClean="0"/>
              <a:t>Если объекты разных типов, то используются правила или выполняется преобразование к одному типу.</a:t>
            </a:r>
          </a:p>
        </p:txBody>
      </p:sp>
    </p:spTree>
    <p:extLst>
      <p:ext uri="{BB962C8B-B14F-4D97-AF65-F5344CB8AC3E}">
        <p14:creationId xmlns:p14="http://schemas.microsoft.com/office/powerpoint/2010/main" val="39154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Нестрогое равенство ==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Правила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Преобразование </a:t>
            </a:r>
            <a:r>
              <a:rPr lang="ru-RU" dirty="0"/>
              <a:t>типов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сравниваются строка и число, то строка преобразуется в </a:t>
            </a:r>
            <a:r>
              <a:rPr lang="ru-RU" b="1" u="sng" dirty="0" smtClean="0"/>
              <a:t>число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один из операндов булево значение, то оно преобразуется в </a:t>
            </a:r>
            <a:r>
              <a:rPr lang="ru-RU" b="1" u="sng" dirty="0" smtClean="0"/>
              <a:t>число</a:t>
            </a:r>
            <a:r>
              <a:rPr lang="ru-RU" dirty="0" smtClean="0"/>
              <a:t> и сравнение повторяется.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один из операндов число или строка, а второй объект, то объект преобразуется </a:t>
            </a:r>
            <a:r>
              <a:rPr lang="ru-RU" b="1" u="sng" dirty="0" smtClean="0"/>
              <a:t>в простое значение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15339"/>
            <a:ext cx="403187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5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преобразование объектов в простое 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Вызвать метод </a:t>
            </a:r>
            <a:r>
              <a:rPr lang="en-US" dirty="0" err="1" smtClean="0"/>
              <a:t>valueOf</a:t>
            </a:r>
            <a:r>
              <a:rPr lang="en-US" dirty="0" smtClean="0"/>
              <a:t>()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err="1" smtClean="0"/>
              <a:t>valueOf</a:t>
            </a:r>
            <a:r>
              <a:rPr lang="ru-RU" dirty="0" smtClean="0"/>
              <a:t> не вернул простое значение, то вызвать метод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2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 оператора ==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30614"/>
            <a:ext cx="165942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19356" y="1927505"/>
            <a:ext cx="264687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=== 1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2353834"/>
            <a:ext cx="202811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19356" y="2471031"/>
            <a:ext cx="264687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===</a:t>
            </a:r>
            <a:r>
              <a:rPr kumimoji="0" lang="en-US" altLang="ru-RU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38200" y="2882043"/>
            <a:ext cx="258115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1 '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419356" y="2937685"/>
            <a:ext cx="449353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1 ' ==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=== 1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38200" y="3404339"/>
            <a:ext cx="258115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419356" y="3453906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38200" y="3938461"/>
            <a:ext cx="239681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419356" y="3964214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1485" y="4472583"/>
            <a:ext cx="165942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{};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419356" y="4534138"/>
            <a:ext cx="695575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false: 1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"[object Object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]", 1 === </a:t>
            </a:r>
            <a:r>
              <a:rPr lang="en-US" altLang="ru-RU" sz="20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1 ' == 1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преобразования объектов в простые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826377"/>
            <a:ext cx="418576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96301" y="1825625"/>
            <a:ext cx="126188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59473"/>
            <a:ext cx="4035079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96301" y="3561611"/>
            <a:ext cx="126188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сложные примеры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239681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[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422227"/>
            <a:ext cx="22124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[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49218" y="1856402"/>
            <a:ext cx="572464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ru-RU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== [0],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== "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0"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 === 0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349218" y="2453004"/>
            <a:ext cx="572464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ru-RU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== [1],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=== 1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Старайтесь использовать строгое равенство ===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Строгое равенство </a:t>
            </a:r>
            <a:r>
              <a:rPr lang="ru-RU" dirty="0"/>
              <a:t>б</a:t>
            </a:r>
            <a:r>
              <a:rPr lang="ru-RU" dirty="0" smtClean="0"/>
              <a:t>олее </a:t>
            </a:r>
            <a:r>
              <a:rPr lang="ru-RU" dirty="0" smtClean="0"/>
              <a:t>предсказуемо и </a:t>
            </a:r>
            <a:r>
              <a:rPr lang="ru-RU" dirty="0" smtClean="0"/>
              <a:t>понятно </a:t>
            </a:r>
            <a:r>
              <a:rPr lang="ru-RU" dirty="0" smtClean="0"/>
              <a:t>большинству.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1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</a:t>
            </a:r>
            <a:r>
              <a:rPr lang="en-US" dirty="0" smtClean="0"/>
              <a:t>&gt;</a:t>
            </a:r>
            <a:r>
              <a:rPr lang="ru-RU" dirty="0" smtClean="0"/>
              <a:t> и </a:t>
            </a:r>
            <a:r>
              <a:rPr lang="en-US" dirty="0" smtClean="0"/>
              <a:t>&lt;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Преобразуют объекты в простые значения.</a:t>
            </a:r>
          </a:p>
          <a:p>
            <a:r>
              <a:rPr lang="ru-RU" dirty="0" smtClean="0"/>
              <a:t>Сравнивают строки как последовательность 16-ричных кодов. </a:t>
            </a:r>
          </a:p>
          <a:p>
            <a:r>
              <a:rPr lang="ru-RU" dirty="0" smtClean="0"/>
              <a:t>Преобразуют операнды в числа, если оба операнда не являются строками.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86068"/>
            <a:ext cx="31341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'0'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'2'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12221" y="4958751"/>
            <a:ext cx="22124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24686" y="4954066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&gt; 0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</a:t>
            </a:r>
            <a:r>
              <a:rPr lang="en-US" dirty="0" smtClean="0"/>
              <a:t>&gt;=</a:t>
            </a:r>
            <a:r>
              <a:rPr lang="ru-RU" dirty="0" smtClean="0"/>
              <a:t> и </a:t>
            </a:r>
            <a:r>
              <a:rPr lang="en-US" dirty="0" smtClean="0"/>
              <a:t>&lt;=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самом деле данные операторы не используют логику оператора ==, а являются отрицанием </a:t>
            </a:r>
            <a:r>
              <a:rPr lang="en-US" dirty="0" smtClean="0"/>
              <a:t>&lt; </a:t>
            </a:r>
            <a:r>
              <a:rPr lang="ru-RU" dirty="0" smtClean="0"/>
              <a:t>и </a:t>
            </a:r>
            <a:r>
              <a:rPr lang="en-US" dirty="0" smtClean="0"/>
              <a:t>&gt;.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Операторы </a:t>
            </a:r>
            <a:r>
              <a:rPr lang="en-US" dirty="0" smtClean="0"/>
              <a:t>&gt;, &lt;, &gt;=, &lt;= </a:t>
            </a:r>
            <a:r>
              <a:rPr lang="ru-RU" dirty="0" smtClean="0"/>
              <a:t>не коррелируют с оператором == и тем более с ===.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976588"/>
            <a:ext cx="331853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880967"/>
            <a:ext cx="331853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416014"/>
            <a:ext cx="184377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9500" y="4418135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4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 лексики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Складывает или конкатенирует аргументы,</a:t>
            </a:r>
            <a:r>
              <a:rPr lang="ru-RU" dirty="0"/>
              <a:t> </a:t>
            </a:r>
            <a:r>
              <a:rPr lang="ru-RU" u="sng" dirty="0" smtClean="0"/>
              <a:t>любых типов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отличие от операторов сравнения, отдает предпочтение строкам.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Объекты преобразуются в простые значени</a:t>
            </a:r>
            <a:r>
              <a:rPr lang="ru-RU" dirty="0" smtClean="0"/>
              <a:t>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один из операндов является строкой, то второй преобразуется в строку и выполняется конкатенация.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Иначе операнды преобразуются в числа и выполняется сложение.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530632"/>
            <a:ext cx="24032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 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endParaRPr kumimoji="0" lang="ru-RU" altLang="ru-RU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78291" y="5561409"/>
            <a:ext cx="191270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'12'</a:t>
            </a:r>
            <a:endParaRPr kumimoji="0" lang="ru-RU" altLang="ru-RU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пример автоматического преобразования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1405" y="1825625"/>
            <a:ext cx="268054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* [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61947" y="1887180"/>
            <a:ext cx="512512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10: '2' * '5', 2 * 5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Интерпретатор осуществляет автоматическую сборку мусора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 нужно беспокоиться об освобождении памяти, занимаемой объектами.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Переменные в </a:t>
            </a:r>
            <a:r>
              <a:rPr lang="en-US" dirty="0" smtClean="0"/>
              <a:t>JS</a:t>
            </a:r>
            <a:r>
              <a:rPr lang="ru-RU" dirty="0" smtClean="0"/>
              <a:t> не имеют типа.</a:t>
            </a:r>
          </a:p>
          <a:p>
            <a:r>
              <a:rPr lang="ru-RU" dirty="0" smtClean="0"/>
              <a:t>Областью видимости переменных является функция, а не блок.</a:t>
            </a:r>
          </a:p>
          <a:p>
            <a:r>
              <a:rPr lang="ru-RU" dirty="0" smtClean="0"/>
              <a:t>Типы делятся на простые и объекты.</a:t>
            </a:r>
          </a:p>
          <a:p>
            <a:r>
              <a:rPr lang="ru-RU" dirty="0" smtClean="0"/>
              <a:t>Типы свободно преобразуются друг в друга в зависимости от </a:t>
            </a:r>
            <a:r>
              <a:rPr lang="ru-RU" dirty="0" err="1" smtClean="0"/>
              <a:t>контектса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0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Чувствительность к регистру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2189163"/>
            <a:ext cx="5157787" cy="823912"/>
          </a:xfrm>
        </p:spPr>
        <p:txBody>
          <a:bodyPr/>
          <a:lstStyle/>
          <a:p>
            <a:r>
              <a:rPr lang="en-US" dirty="0" smtClean="0"/>
              <a:t>HTML</a:t>
            </a:r>
            <a:r>
              <a:rPr lang="ru-RU" dirty="0" smtClean="0"/>
              <a:t> </a:t>
            </a:r>
            <a:r>
              <a:rPr lang="ru-RU" dirty="0">
                <a:solidFill>
                  <a:srgbClr val="00B050"/>
                </a:solidFill>
              </a:rPr>
              <a:t>✓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39788" y="3013075"/>
            <a:ext cx="5157787" cy="36845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sz="14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2189163"/>
            <a:ext cx="5183188" cy="823912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ru-RU" b="0" dirty="0">
                <a:solidFill>
                  <a:srgbClr val="FF0000"/>
                </a:solidFill>
              </a:rPr>
              <a:t>✖</a:t>
            </a:r>
            <a:r>
              <a:rPr lang="ru-RU" b="0" dirty="0"/>
              <a:t> 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3013075"/>
            <a:ext cx="5183188" cy="36845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39788" y="1690688"/>
            <a:ext cx="7349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 отличие от </a:t>
            </a:r>
            <a:r>
              <a:rPr lang="en-US" sz="2400" dirty="0" smtClean="0"/>
              <a:t>HTML</a:t>
            </a:r>
            <a:r>
              <a:rPr lang="ru-RU" sz="2400" dirty="0" smtClean="0"/>
              <a:t>, </a:t>
            </a:r>
            <a:r>
              <a:rPr lang="en-US" sz="2400" dirty="0" smtClean="0"/>
              <a:t>JavaScript </a:t>
            </a:r>
            <a:r>
              <a:rPr lang="ru-RU" sz="2400" dirty="0" smtClean="0"/>
              <a:t>чувствителен к регистру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2107</Words>
  <Application>Microsoft Office PowerPoint</Application>
  <PresentationFormat>Широкоэкранный</PresentationFormat>
  <Paragraphs>455</Paragraphs>
  <Slides>83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Courier New</vt:lpstr>
      <vt:lpstr>Microsoft Sans Serif</vt:lpstr>
      <vt:lpstr>Times New Roman</vt:lpstr>
      <vt:lpstr>Тема Office</vt:lpstr>
      <vt:lpstr>Лексика, переменные и типы</vt:lpstr>
      <vt:lpstr>План занятия</vt:lpstr>
      <vt:lpstr>Как начать писать код?</vt:lpstr>
      <vt:lpstr>Как писать код на планшете и смартфоне?</vt:lpstr>
      <vt:lpstr>Вывод информации</vt:lpstr>
      <vt:lpstr>Особенности работы в консоли</vt:lpstr>
      <vt:lpstr>Дополнительная консоль во время отладки</vt:lpstr>
      <vt:lpstr>Особенности лексики</vt:lpstr>
      <vt:lpstr>Чувствительность к регистру</vt:lpstr>
      <vt:lpstr>Пробелы и переводы строк</vt:lpstr>
      <vt:lpstr>Точки с запятой не обязательны</vt:lpstr>
      <vt:lpstr>Алгоритм расстановки ;</vt:lpstr>
      <vt:lpstr>Комментарии</vt:lpstr>
      <vt:lpstr>Поддержка Unicode</vt:lpstr>
      <vt:lpstr>Литералы</vt:lpstr>
      <vt:lpstr>Идентификаторы</vt:lpstr>
      <vt:lpstr>Переменные</vt:lpstr>
      <vt:lpstr>Переменные объявляются с помощью ключевого слова var</vt:lpstr>
      <vt:lpstr>Локальные и глобальные переменные</vt:lpstr>
      <vt:lpstr>Переменная, объявленная без var, становится глобальной</vt:lpstr>
      <vt:lpstr>Глобальные переменные – зло!</vt:lpstr>
      <vt:lpstr>Встречайте «Строгий режим»</vt:lpstr>
      <vt:lpstr>Повторное объявление переменных</vt:lpstr>
      <vt:lpstr>Перекрытие объявлений</vt:lpstr>
      <vt:lpstr>Обращение к переменным</vt:lpstr>
      <vt:lpstr>Поднятие объявлений переменных</vt:lpstr>
      <vt:lpstr>Инициализация не поднимается</vt:lpstr>
      <vt:lpstr>Область видимости переменных</vt:lpstr>
      <vt:lpstr>Счетчик цикла </vt:lpstr>
      <vt:lpstr>ES2016: let</vt:lpstr>
      <vt:lpstr>let vs var</vt:lpstr>
      <vt:lpstr>let и временная мертвая зона</vt:lpstr>
      <vt:lpstr>Переменные в JavaScript не имеют типа!</vt:lpstr>
      <vt:lpstr>Типы</vt:lpstr>
      <vt:lpstr>Классификация типов</vt:lpstr>
      <vt:lpstr>Изменяемые и неизменяемые значения</vt:lpstr>
      <vt:lpstr>JavaScript – объектно-ориентированный язык программирования</vt:lpstr>
      <vt:lpstr>В JavaScript значения свободно преобразуются из одного типа в другой</vt:lpstr>
      <vt:lpstr>Простые типы</vt:lpstr>
      <vt:lpstr>Числа</vt:lpstr>
      <vt:lpstr>Работа с числами</vt:lpstr>
      <vt:lpstr>Преобразование в строку</vt:lpstr>
      <vt:lpstr>Преобразование в число</vt:lpstr>
      <vt:lpstr>Преобразование других типов в число</vt:lpstr>
      <vt:lpstr>Автоматическое преобразование в число</vt:lpstr>
      <vt:lpstr>Получение типа значения</vt:lpstr>
      <vt:lpstr>Булевы значения</vt:lpstr>
      <vt:lpstr>Ручное и автоматическое преобразование</vt:lpstr>
      <vt:lpstr>Преобразование не означает равенство!</vt:lpstr>
      <vt:lpstr>Преобразование из Boolean в другие значения</vt:lpstr>
      <vt:lpstr>typeof и объект-обвертка</vt:lpstr>
      <vt:lpstr>Проверка на null и сокращение условий</vt:lpstr>
      <vt:lpstr>Логические операторы &amp;&amp;, || и возвращаемое значение</vt:lpstr>
      <vt:lpstr>Оператор отрицания всегда возвращает булево значение</vt:lpstr>
      <vt:lpstr>Строки</vt:lpstr>
      <vt:lpstr>Строки</vt:lpstr>
      <vt:lpstr>Литералы для длинных строк</vt:lpstr>
      <vt:lpstr>Конкатенация строк</vt:lpstr>
      <vt:lpstr>Управляющие последовательности</vt:lpstr>
      <vt:lpstr>Получение отдельных символов</vt:lpstr>
      <vt:lpstr>Длина строки</vt:lpstr>
      <vt:lpstr>Нормализация строк</vt:lpstr>
      <vt:lpstr>Некоторые методы</vt:lpstr>
      <vt:lpstr>ES2016: Третий способ определения строк</vt:lpstr>
      <vt:lpstr>Работа с простыми значениями, как с объектами</vt:lpstr>
      <vt:lpstr>Объекты-обвертки</vt:lpstr>
      <vt:lpstr>Базовые операции и преобразования типов</vt:lpstr>
      <vt:lpstr>Операторы === и ==</vt:lpstr>
      <vt:lpstr>Строгое равенство ===</vt:lpstr>
      <vt:lpstr>Одно исключение</vt:lpstr>
      <vt:lpstr>Нестрогое равенство ==</vt:lpstr>
      <vt:lpstr>Нестрогое равенство ==</vt:lpstr>
      <vt:lpstr>Алгоритм преобразование объектов в простое значение</vt:lpstr>
      <vt:lpstr>Примеры работы оператора ==</vt:lpstr>
      <vt:lpstr>Контроль преобразования объектов в простые значения</vt:lpstr>
      <vt:lpstr>Более сложные примеры</vt:lpstr>
      <vt:lpstr>Старайтесь использовать строгое равенство ===</vt:lpstr>
      <vt:lpstr>Операторы &gt; и &lt;</vt:lpstr>
      <vt:lpstr>Операторы &gt;= и &lt;=</vt:lpstr>
      <vt:lpstr>Оператор +</vt:lpstr>
      <vt:lpstr>Еще один пример автоматического преобразования типов</vt:lpstr>
      <vt:lpstr>Интерпретатор осуществляет автоматическую сборку мусора</vt:lpstr>
      <vt:lpstr>Основные моменты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Alekseev Aleksandr Sergeevich</dc:creator>
  <cp:lastModifiedBy>Александр Алексеев</cp:lastModifiedBy>
  <cp:revision>161</cp:revision>
  <dcterms:created xsi:type="dcterms:W3CDTF">2016-06-09T08:52:39Z</dcterms:created>
  <dcterms:modified xsi:type="dcterms:W3CDTF">2016-07-11T20:39:36Z</dcterms:modified>
</cp:coreProperties>
</file>