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256" r:id="rId2"/>
    <p:sldId id="273" r:id="rId3"/>
    <p:sldId id="274" r:id="rId4"/>
    <p:sldId id="271" r:id="rId5"/>
    <p:sldId id="257" r:id="rId6"/>
    <p:sldId id="275" r:id="rId7"/>
    <p:sldId id="258" r:id="rId8"/>
    <p:sldId id="276" r:id="rId9"/>
    <p:sldId id="277" r:id="rId10"/>
    <p:sldId id="278" r:id="rId11"/>
    <p:sldId id="279" r:id="rId12"/>
    <p:sldId id="280" r:id="rId13"/>
    <p:sldId id="285" r:id="rId14"/>
    <p:sldId id="287" r:id="rId15"/>
    <p:sldId id="264" r:id="rId16"/>
    <p:sldId id="266" r:id="rId17"/>
    <p:sldId id="288" r:id="rId18"/>
    <p:sldId id="267" r:id="rId19"/>
    <p:sldId id="265" r:id="rId20"/>
    <p:sldId id="283" r:id="rId21"/>
    <p:sldId id="284" r:id="rId22"/>
    <p:sldId id="281" r:id="rId23"/>
    <p:sldId id="262" r:id="rId24"/>
    <p:sldId id="263" r:id="rId25"/>
    <p:sldId id="290" r:id="rId26"/>
    <p:sldId id="291" r:id="rId27"/>
    <p:sldId id="293" r:id="rId28"/>
    <p:sldId id="294" r:id="rId29"/>
    <p:sldId id="295" r:id="rId30"/>
    <p:sldId id="296" r:id="rId31"/>
    <p:sldId id="298" r:id="rId32"/>
    <p:sldId id="299" r:id="rId33"/>
    <p:sldId id="300" r:id="rId34"/>
    <p:sldId id="302" r:id="rId35"/>
    <p:sldId id="303" r:id="rId36"/>
    <p:sldId id="301" r:id="rId37"/>
    <p:sldId id="304" r:id="rId38"/>
    <p:sldId id="297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289" r:id="rId49"/>
    <p:sldId id="314" r:id="rId50"/>
    <p:sldId id="315" r:id="rId51"/>
    <p:sldId id="318" r:id="rId52"/>
    <p:sldId id="317" r:id="rId53"/>
    <p:sldId id="319" r:id="rId54"/>
    <p:sldId id="320" r:id="rId55"/>
    <p:sldId id="322" r:id="rId56"/>
    <p:sldId id="323" r:id="rId57"/>
    <p:sldId id="324" r:id="rId58"/>
    <p:sldId id="325" r:id="rId5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552E85D-BCD0-4B87-A5B5-79E49AFE91A0}">
          <p14:sldIdLst>
            <p14:sldId id="256"/>
            <p14:sldId id="273"/>
            <p14:sldId id="274"/>
            <p14:sldId id="271"/>
            <p14:sldId id="257"/>
            <p14:sldId id="275"/>
            <p14:sldId id="258"/>
            <p14:sldId id="276"/>
            <p14:sldId id="277"/>
            <p14:sldId id="278"/>
            <p14:sldId id="279"/>
            <p14:sldId id="280"/>
            <p14:sldId id="285"/>
            <p14:sldId id="287"/>
            <p14:sldId id="264"/>
            <p14:sldId id="266"/>
            <p14:sldId id="288"/>
            <p14:sldId id="267"/>
            <p14:sldId id="265"/>
            <p14:sldId id="283"/>
            <p14:sldId id="284"/>
            <p14:sldId id="281"/>
            <p14:sldId id="262"/>
            <p14:sldId id="263"/>
            <p14:sldId id="290"/>
            <p14:sldId id="291"/>
            <p14:sldId id="293"/>
            <p14:sldId id="294"/>
            <p14:sldId id="295"/>
            <p14:sldId id="296"/>
            <p14:sldId id="298"/>
            <p14:sldId id="299"/>
            <p14:sldId id="300"/>
            <p14:sldId id="302"/>
            <p14:sldId id="303"/>
            <p14:sldId id="301"/>
            <p14:sldId id="304"/>
            <p14:sldId id="297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289"/>
            <p14:sldId id="314"/>
            <p14:sldId id="315"/>
            <p14:sldId id="318"/>
            <p14:sldId id="317"/>
            <p14:sldId id="319"/>
            <p14:sldId id="320"/>
            <p14:sldId id="322"/>
            <p14:sldId id="323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kseev Aleksandr Sergeevich" initials="AAS" lastIdx="1" clrIdx="0">
    <p:extLst>
      <p:ext uri="{19B8F6BF-5375-455C-9EA6-DF929625EA0E}">
        <p15:presenceInfo xmlns:p15="http://schemas.microsoft.com/office/powerpoint/2012/main" userId="S-1-5-21-2759251321-3792594990-2533694615-717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AF176-091F-45F5-8954-84F5BDC1E26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A0D1E71-CF5D-4C6F-AF25-104C439CAB60}">
      <dgm:prSet phldrT="[Текст]" phldr="1"/>
      <dgm:spPr/>
      <dgm:t>
        <a:bodyPr/>
        <a:lstStyle/>
        <a:p>
          <a:endParaRPr lang="ru-RU"/>
        </a:p>
      </dgm:t>
    </dgm:pt>
    <dgm:pt modelId="{D3EFCB89-F2A6-4CA2-BE9A-944AB0EA2775}" type="parTrans" cxnId="{9040152A-060B-4921-A5F7-D98555D9613B}">
      <dgm:prSet/>
      <dgm:spPr/>
      <dgm:t>
        <a:bodyPr/>
        <a:lstStyle/>
        <a:p>
          <a:endParaRPr lang="ru-RU"/>
        </a:p>
      </dgm:t>
    </dgm:pt>
    <dgm:pt modelId="{C7CBAC75-9024-467E-AAB9-30F1B293C512}" type="sibTrans" cxnId="{9040152A-060B-4921-A5F7-D98555D9613B}">
      <dgm:prSet/>
      <dgm:spPr/>
      <dgm:t>
        <a:bodyPr/>
        <a:lstStyle/>
        <a:p>
          <a:endParaRPr lang="ru-RU"/>
        </a:p>
      </dgm:t>
    </dgm:pt>
    <dgm:pt modelId="{7802DE3C-E0F5-464C-90C6-918F58FC7C1F}">
      <dgm:prSet phldrT="[Текст]" phldr="1"/>
      <dgm:spPr/>
      <dgm:t>
        <a:bodyPr/>
        <a:lstStyle/>
        <a:p>
          <a:endParaRPr lang="ru-RU" dirty="0"/>
        </a:p>
      </dgm:t>
    </dgm:pt>
    <dgm:pt modelId="{79F2FAEA-1486-46E3-866D-A5C0F4817935}" type="parTrans" cxnId="{F019FC5C-C00A-4753-B839-BAF4936002FA}">
      <dgm:prSet/>
      <dgm:spPr/>
      <dgm:t>
        <a:bodyPr/>
        <a:lstStyle/>
        <a:p>
          <a:endParaRPr lang="ru-RU"/>
        </a:p>
      </dgm:t>
    </dgm:pt>
    <dgm:pt modelId="{6191A6B0-4112-4BBE-A3F5-F594160DB209}" type="sibTrans" cxnId="{F019FC5C-C00A-4753-B839-BAF4936002FA}">
      <dgm:prSet/>
      <dgm:spPr/>
      <dgm:t>
        <a:bodyPr/>
        <a:lstStyle/>
        <a:p>
          <a:endParaRPr lang="ru-RU"/>
        </a:p>
      </dgm:t>
    </dgm:pt>
    <dgm:pt modelId="{1A163C41-948B-4F67-B0D8-EF33631814BB}" type="pres">
      <dgm:prSet presAssocID="{B7EAF176-091F-45F5-8954-84F5BDC1E2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C1809010-0D79-4EDC-9791-81678067901A}" type="pres">
      <dgm:prSet presAssocID="{EA0D1E71-CF5D-4C6F-AF25-104C439CAB60}" presName="hierRoot1" presStyleCnt="0">
        <dgm:presLayoutVars>
          <dgm:hierBranch val="init"/>
        </dgm:presLayoutVars>
      </dgm:prSet>
      <dgm:spPr/>
    </dgm:pt>
    <dgm:pt modelId="{5D397DCE-CAD5-4A36-8DAE-A781D03FED4D}" type="pres">
      <dgm:prSet presAssocID="{EA0D1E71-CF5D-4C6F-AF25-104C439CAB60}" presName="rootComposite1" presStyleCnt="0"/>
      <dgm:spPr/>
    </dgm:pt>
    <dgm:pt modelId="{57DE434F-4944-4740-97B8-60405950E8E3}" type="pres">
      <dgm:prSet presAssocID="{EA0D1E71-CF5D-4C6F-AF25-104C439CAB6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3789193-604A-4A83-B7A5-F6D08924D9DA}" type="pres">
      <dgm:prSet presAssocID="{EA0D1E71-CF5D-4C6F-AF25-104C439CAB60}" presName="rootConnector1" presStyleLbl="node1" presStyleIdx="0" presStyleCnt="0"/>
      <dgm:spPr/>
      <dgm:t>
        <a:bodyPr/>
        <a:lstStyle/>
        <a:p>
          <a:endParaRPr lang="ru-RU"/>
        </a:p>
      </dgm:t>
    </dgm:pt>
    <dgm:pt modelId="{813B2C80-2ED6-42CE-A157-EC2C97E9E832}" type="pres">
      <dgm:prSet presAssocID="{EA0D1E71-CF5D-4C6F-AF25-104C439CAB60}" presName="hierChild2" presStyleCnt="0"/>
      <dgm:spPr/>
    </dgm:pt>
    <dgm:pt modelId="{9144C6D6-917D-4298-A1FD-1F7EF4160239}" type="pres">
      <dgm:prSet presAssocID="{79F2FAEA-1486-46E3-866D-A5C0F4817935}" presName="Name37" presStyleLbl="parChTrans1D2" presStyleIdx="0" presStyleCnt="1"/>
      <dgm:spPr/>
      <dgm:t>
        <a:bodyPr/>
        <a:lstStyle/>
        <a:p>
          <a:endParaRPr lang="ru-RU"/>
        </a:p>
      </dgm:t>
    </dgm:pt>
    <dgm:pt modelId="{3F1B37F1-7F10-4F4B-BEE2-CC2A6F123A8A}" type="pres">
      <dgm:prSet presAssocID="{7802DE3C-E0F5-464C-90C6-918F58FC7C1F}" presName="hierRoot2" presStyleCnt="0">
        <dgm:presLayoutVars>
          <dgm:hierBranch val="init"/>
        </dgm:presLayoutVars>
      </dgm:prSet>
      <dgm:spPr/>
    </dgm:pt>
    <dgm:pt modelId="{082D2B14-787F-49D1-B75C-8326A968C31D}" type="pres">
      <dgm:prSet presAssocID="{7802DE3C-E0F5-464C-90C6-918F58FC7C1F}" presName="rootComposite" presStyleCnt="0"/>
      <dgm:spPr/>
    </dgm:pt>
    <dgm:pt modelId="{D44D4DD0-5F59-4A9F-9723-2383DEA1109F}" type="pres">
      <dgm:prSet presAssocID="{7802DE3C-E0F5-464C-90C6-918F58FC7C1F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B3EC508-1C4F-4D45-99CA-93156095E5E3}" type="pres">
      <dgm:prSet presAssocID="{7802DE3C-E0F5-464C-90C6-918F58FC7C1F}" presName="rootConnector" presStyleLbl="node2" presStyleIdx="0" presStyleCnt="1"/>
      <dgm:spPr/>
      <dgm:t>
        <a:bodyPr/>
        <a:lstStyle/>
        <a:p>
          <a:endParaRPr lang="ru-RU"/>
        </a:p>
      </dgm:t>
    </dgm:pt>
    <dgm:pt modelId="{AAB31A49-8CC0-4C10-B636-016D817512AA}" type="pres">
      <dgm:prSet presAssocID="{7802DE3C-E0F5-464C-90C6-918F58FC7C1F}" presName="hierChild4" presStyleCnt="0"/>
      <dgm:spPr/>
    </dgm:pt>
    <dgm:pt modelId="{3615DEB8-E60D-4098-90B5-4618F0BAD73C}" type="pres">
      <dgm:prSet presAssocID="{7802DE3C-E0F5-464C-90C6-918F58FC7C1F}" presName="hierChild5" presStyleCnt="0"/>
      <dgm:spPr/>
    </dgm:pt>
    <dgm:pt modelId="{612C9CFF-B91D-4ABE-84F0-E1EB09559077}" type="pres">
      <dgm:prSet presAssocID="{EA0D1E71-CF5D-4C6F-AF25-104C439CAB60}" presName="hierChild3" presStyleCnt="0"/>
      <dgm:spPr/>
    </dgm:pt>
  </dgm:ptLst>
  <dgm:cxnLst>
    <dgm:cxn modelId="{46097F07-B3F8-43C4-A385-881A5403B6A0}" type="presOf" srcId="{7802DE3C-E0F5-464C-90C6-918F58FC7C1F}" destId="{D44D4DD0-5F59-4A9F-9723-2383DEA1109F}" srcOrd="0" destOrd="0" presId="urn:microsoft.com/office/officeart/2005/8/layout/orgChart1"/>
    <dgm:cxn modelId="{86685003-77B1-4184-B4AC-1A44D1953C60}" type="presOf" srcId="{79F2FAEA-1486-46E3-866D-A5C0F4817935}" destId="{9144C6D6-917D-4298-A1FD-1F7EF4160239}" srcOrd="0" destOrd="0" presId="urn:microsoft.com/office/officeart/2005/8/layout/orgChart1"/>
    <dgm:cxn modelId="{F019FC5C-C00A-4753-B839-BAF4936002FA}" srcId="{EA0D1E71-CF5D-4C6F-AF25-104C439CAB60}" destId="{7802DE3C-E0F5-464C-90C6-918F58FC7C1F}" srcOrd="0" destOrd="0" parTransId="{79F2FAEA-1486-46E3-866D-A5C0F4817935}" sibTransId="{6191A6B0-4112-4BBE-A3F5-F594160DB209}"/>
    <dgm:cxn modelId="{9040152A-060B-4921-A5F7-D98555D9613B}" srcId="{B7EAF176-091F-45F5-8954-84F5BDC1E261}" destId="{EA0D1E71-CF5D-4C6F-AF25-104C439CAB60}" srcOrd="0" destOrd="0" parTransId="{D3EFCB89-F2A6-4CA2-BE9A-944AB0EA2775}" sibTransId="{C7CBAC75-9024-467E-AAB9-30F1B293C512}"/>
    <dgm:cxn modelId="{06CEBBD4-BE50-4F08-BC2D-E4B48BCE740A}" type="presOf" srcId="{EA0D1E71-CF5D-4C6F-AF25-104C439CAB60}" destId="{13789193-604A-4A83-B7A5-F6D08924D9DA}" srcOrd="1" destOrd="0" presId="urn:microsoft.com/office/officeart/2005/8/layout/orgChart1"/>
    <dgm:cxn modelId="{3B5211BF-D922-4608-AAC0-AA946784FEBB}" type="presOf" srcId="{EA0D1E71-CF5D-4C6F-AF25-104C439CAB60}" destId="{57DE434F-4944-4740-97B8-60405950E8E3}" srcOrd="0" destOrd="0" presId="urn:microsoft.com/office/officeart/2005/8/layout/orgChart1"/>
    <dgm:cxn modelId="{381A8C79-965E-4FCE-8CDB-EB5A464FBB77}" type="presOf" srcId="{7802DE3C-E0F5-464C-90C6-918F58FC7C1F}" destId="{BB3EC508-1C4F-4D45-99CA-93156095E5E3}" srcOrd="1" destOrd="0" presId="urn:microsoft.com/office/officeart/2005/8/layout/orgChart1"/>
    <dgm:cxn modelId="{1F77A608-BE39-44CE-9375-C6A7B4711E5A}" type="presOf" srcId="{B7EAF176-091F-45F5-8954-84F5BDC1E261}" destId="{1A163C41-948B-4F67-B0D8-EF33631814BB}" srcOrd="0" destOrd="0" presId="urn:microsoft.com/office/officeart/2005/8/layout/orgChart1"/>
    <dgm:cxn modelId="{4F900596-2ED0-42E4-A282-450E49A21AC7}" type="presParOf" srcId="{1A163C41-948B-4F67-B0D8-EF33631814BB}" destId="{C1809010-0D79-4EDC-9791-81678067901A}" srcOrd="0" destOrd="0" presId="urn:microsoft.com/office/officeart/2005/8/layout/orgChart1"/>
    <dgm:cxn modelId="{DEF532AE-8E72-45A2-9DCC-34E62978890D}" type="presParOf" srcId="{C1809010-0D79-4EDC-9791-81678067901A}" destId="{5D397DCE-CAD5-4A36-8DAE-A781D03FED4D}" srcOrd="0" destOrd="0" presId="urn:microsoft.com/office/officeart/2005/8/layout/orgChart1"/>
    <dgm:cxn modelId="{4E85DA3A-4940-463B-81C9-CA795AE578A7}" type="presParOf" srcId="{5D397DCE-CAD5-4A36-8DAE-A781D03FED4D}" destId="{57DE434F-4944-4740-97B8-60405950E8E3}" srcOrd="0" destOrd="0" presId="urn:microsoft.com/office/officeart/2005/8/layout/orgChart1"/>
    <dgm:cxn modelId="{1596F14C-AA54-4BF7-ADBF-4CB5BCFED2EE}" type="presParOf" srcId="{5D397DCE-CAD5-4A36-8DAE-A781D03FED4D}" destId="{13789193-604A-4A83-B7A5-F6D08924D9DA}" srcOrd="1" destOrd="0" presId="urn:microsoft.com/office/officeart/2005/8/layout/orgChart1"/>
    <dgm:cxn modelId="{BE71642E-1B4E-4985-9087-C2E5A93B9A18}" type="presParOf" srcId="{C1809010-0D79-4EDC-9791-81678067901A}" destId="{813B2C80-2ED6-42CE-A157-EC2C97E9E832}" srcOrd="1" destOrd="0" presId="urn:microsoft.com/office/officeart/2005/8/layout/orgChart1"/>
    <dgm:cxn modelId="{95121A27-B4AD-4EB7-8E8F-14B738D3F2E2}" type="presParOf" srcId="{813B2C80-2ED6-42CE-A157-EC2C97E9E832}" destId="{9144C6D6-917D-4298-A1FD-1F7EF4160239}" srcOrd="0" destOrd="0" presId="urn:microsoft.com/office/officeart/2005/8/layout/orgChart1"/>
    <dgm:cxn modelId="{92C19500-55D4-499E-BA07-445F09478E8B}" type="presParOf" srcId="{813B2C80-2ED6-42CE-A157-EC2C97E9E832}" destId="{3F1B37F1-7F10-4F4B-BEE2-CC2A6F123A8A}" srcOrd="1" destOrd="0" presId="urn:microsoft.com/office/officeart/2005/8/layout/orgChart1"/>
    <dgm:cxn modelId="{402E6FFF-6156-47D7-8352-8675AAF2C009}" type="presParOf" srcId="{3F1B37F1-7F10-4F4B-BEE2-CC2A6F123A8A}" destId="{082D2B14-787F-49D1-B75C-8326A968C31D}" srcOrd="0" destOrd="0" presId="urn:microsoft.com/office/officeart/2005/8/layout/orgChart1"/>
    <dgm:cxn modelId="{BD6A3091-E411-4EAD-AAEF-9DA6D9453C46}" type="presParOf" srcId="{082D2B14-787F-49D1-B75C-8326A968C31D}" destId="{D44D4DD0-5F59-4A9F-9723-2383DEA1109F}" srcOrd="0" destOrd="0" presId="urn:microsoft.com/office/officeart/2005/8/layout/orgChart1"/>
    <dgm:cxn modelId="{F04CE5E9-EA7A-4AE1-BDF1-EFD036C877DB}" type="presParOf" srcId="{082D2B14-787F-49D1-B75C-8326A968C31D}" destId="{BB3EC508-1C4F-4D45-99CA-93156095E5E3}" srcOrd="1" destOrd="0" presId="urn:microsoft.com/office/officeart/2005/8/layout/orgChart1"/>
    <dgm:cxn modelId="{04A46F95-B1E6-4025-8234-C26E958EF52E}" type="presParOf" srcId="{3F1B37F1-7F10-4F4B-BEE2-CC2A6F123A8A}" destId="{AAB31A49-8CC0-4C10-B636-016D817512AA}" srcOrd="1" destOrd="0" presId="urn:microsoft.com/office/officeart/2005/8/layout/orgChart1"/>
    <dgm:cxn modelId="{2EF3B511-6DF4-4DFC-8D22-12F11232BDE8}" type="presParOf" srcId="{3F1B37F1-7F10-4F4B-BEE2-CC2A6F123A8A}" destId="{3615DEB8-E60D-4098-90B5-4618F0BAD73C}" srcOrd="2" destOrd="0" presId="urn:microsoft.com/office/officeart/2005/8/layout/orgChart1"/>
    <dgm:cxn modelId="{21EFF46E-00A6-4F7D-AA24-EB1CAD645D01}" type="presParOf" srcId="{C1809010-0D79-4EDC-9791-81678067901A}" destId="{612C9CFF-B91D-4ABE-84F0-E1EB0955907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4D1CB7-FABB-46FC-8D57-70B1F36A2FB3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ED369D0-9F50-4D85-A105-ACBA22FD788F}">
      <dgm:prSet phldrT="[Текст]"/>
      <dgm:spPr/>
      <dgm:t>
        <a:bodyPr/>
        <a:lstStyle/>
        <a:p>
          <a:r>
            <a:rPr lang="ru-RU" dirty="0" smtClean="0"/>
            <a:t>Прототип</a:t>
          </a:r>
          <a:endParaRPr lang="ru-RU" dirty="0"/>
        </a:p>
      </dgm:t>
    </dgm:pt>
    <dgm:pt modelId="{BBE5EE94-D319-49DB-9556-F756A83FE3FA}" type="parTrans" cxnId="{B46914BC-A1AD-4020-95B1-DB5C15789520}">
      <dgm:prSet/>
      <dgm:spPr/>
      <dgm:t>
        <a:bodyPr/>
        <a:lstStyle/>
        <a:p>
          <a:endParaRPr lang="ru-RU"/>
        </a:p>
      </dgm:t>
    </dgm:pt>
    <dgm:pt modelId="{B6A6EA18-C339-4B86-B044-074C733DDFB4}" type="sibTrans" cxnId="{B46914BC-A1AD-4020-95B1-DB5C15789520}">
      <dgm:prSet/>
      <dgm:spPr/>
      <dgm:t>
        <a:bodyPr/>
        <a:lstStyle/>
        <a:p>
          <a:endParaRPr lang="ru-RU"/>
        </a:p>
      </dgm:t>
    </dgm:pt>
    <dgm:pt modelId="{F87A69F0-0376-4361-B206-5BAD2A595092}">
      <dgm:prSet phldrT="[Текст]" custT="1"/>
      <dgm:spPr/>
      <dgm:t>
        <a:bodyPr/>
        <a:lstStyle/>
        <a:p>
          <a:r>
            <a:rPr lang="en-US" sz="3600" dirty="0" smtClean="0"/>
            <a:t>{</a:t>
          </a:r>
          <a:r>
            <a:rPr lang="ru-RU" sz="3600" dirty="0" smtClean="0"/>
            <a:t> </a:t>
          </a:r>
          <a:r>
            <a:rPr lang="en-US" sz="3600" dirty="0" smtClean="0"/>
            <a:t>}</a:t>
          </a:r>
          <a:endParaRPr lang="ru-RU" sz="3600" dirty="0"/>
        </a:p>
      </dgm:t>
    </dgm:pt>
    <dgm:pt modelId="{FE03A9FB-16D4-4118-94F3-DDFBACA2F05F}" type="parTrans" cxnId="{A9AD6A1F-529D-4437-BFC9-0BDB6B71BBBB}">
      <dgm:prSet/>
      <dgm:spPr/>
      <dgm:t>
        <a:bodyPr/>
        <a:lstStyle/>
        <a:p>
          <a:endParaRPr lang="ru-RU"/>
        </a:p>
      </dgm:t>
    </dgm:pt>
    <dgm:pt modelId="{E9167646-3E4A-4E31-9888-24B415DF0D03}" type="sibTrans" cxnId="{A9AD6A1F-529D-4437-BFC9-0BDB6B71BBBB}">
      <dgm:prSet/>
      <dgm:spPr/>
      <dgm:t>
        <a:bodyPr/>
        <a:lstStyle/>
        <a:p>
          <a:endParaRPr lang="ru-RU"/>
        </a:p>
      </dgm:t>
    </dgm:pt>
    <dgm:pt modelId="{C601B4E6-4BBD-44D5-BA49-C274D578F9BD}">
      <dgm:prSet phldrT="[Текст]" custT="1"/>
      <dgm:spPr/>
      <dgm:t>
        <a:bodyPr/>
        <a:lstStyle/>
        <a:p>
          <a:r>
            <a:rPr lang="en-US" sz="3600" dirty="0" smtClean="0"/>
            <a:t>{</a:t>
          </a:r>
          <a:r>
            <a:rPr lang="ru-RU" sz="3600" dirty="0" smtClean="0"/>
            <a:t> </a:t>
          </a:r>
          <a:r>
            <a:rPr lang="en-US" sz="3600" dirty="0" smtClean="0"/>
            <a:t>}</a:t>
          </a:r>
          <a:endParaRPr lang="ru-RU" sz="3600" dirty="0"/>
        </a:p>
      </dgm:t>
    </dgm:pt>
    <dgm:pt modelId="{4EBEA5AB-1E86-44FE-9E8C-6201B1D86779}" type="parTrans" cxnId="{65D234FD-698D-46CA-A526-4B88C80DAA20}">
      <dgm:prSet/>
      <dgm:spPr/>
      <dgm:t>
        <a:bodyPr/>
        <a:lstStyle/>
        <a:p>
          <a:endParaRPr lang="ru-RU"/>
        </a:p>
      </dgm:t>
    </dgm:pt>
    <dgm:pt modelId="{82A0D2BF-B9BC-4524-82AA-94363D60AC7C}" type="sibTrans" cxnId="{65D234FD-698D-46CA-A526-4B88C80DAA20}">
      <dgm:prSet/>
      <dgm:spPr/>
      <dgm:t>
        <a:bodyPr/>
        <a:lstStyle/>
        <a:p>
          <a:endParaRPr lang="ru-RU"/>
        </a:p>
      </dgm:t>
    </dgm:pt>
    <dgm:pt modelId="{35DFB4F3-4406-4130-9940-BB69162CE843}">
      <dgm:prSet phldrT="[Текст]" custT="1"/>
      <dgm:spPr/>
      <dgm:t>
        <a:bodyPr/>
        <a:lstStyle/>
        <a:p>
          <a:r>
            <a:rPr lang="en-US" sz="3600" dirty="0" smtClean="0"/>
            <a:t>{</a:t>
          </a:r>
          <a:r>
            <a:rPr lang="ru-RU" sz="3600" dirty="0" smtClean="0"/>
            <a:t> </a:t>
          </a:r>
          <a:r>
            <a:rPr lang="en-US" sz="3600" dirty="0" smtClean="0"/>
            <a:t>}</a:t>
          </a:r>
          <a:endParaRPr lang="ru-RU" sz="3600" dirty="0"/>
        </a:p>
      </dgm:t>
    </dgm:pt>
    <dgm:pt modelId="{4043D849-EB7F-49F9-A19D-78066F93563C}" type="parTrans" cxnId="{6CDE3149-2630-40B5-B236-6850E5714D7C}">
      <dgm:prSet/>
      <dgm:spPr/>
      <dgm:t>
        <a:bodyPr/>
        <a:lstStyle/>
        <a:p>
          <a:endParaRPr lang="ru-RU"/>
        </a:p>
      </dgm:t>
    </dgm:pt>
    <dgm:pt modelId="{B5A8A2A3-A3BE-4E3E-B407-7C117A54B566}" type="sibTrans" cxnId="{6CDE3149-2630-40B5-B236-6850E5714D7C}">
      <dgm:prSet/>
      <dgm:spPr/>
      <dgm:t>
        <a:bodyPr/>
        <a:lstStyle/>
        <a:p>
          <a:endParaRPr lang="ru-RU"/>
        </a:p>
      </dgm:t>
    </dgm:pt>
    <dgm:pt modelId="{47161844-AF34-4070-B2AB-FEF04B376899}">
      <dgm:prSet phldrT="[Текст]" custT="1"/>
      <dgm:spPr/>
      <dgm:t>
        <a:bodyPr/>
        <a:lstStyle/>
        <a:p>
          <a:r>
            <a:rPr lang="en-US" sz="3600" dirty="0" smtClean="0"/>
            <a:t>{</a:t>
          </a:r>
          <a:r>
            <a:rPr lang="ru-RU" sz="3600" dirty="0" smtClean="0"/>
            <a:t> </a:t>
          </a:r>
          <a:r>
            <a:rPr lang="en-US" sz="3600" dirty="0" smtClean="0"/>
            <a:t>}</a:t>
          </a:r>
          <a:endParaRPr lang="ru-RU" sz="3600" dirty="0"/>
        </a:p>
      </dgm:t>
    </dgm:pt>
    <dgm:pt modelId="{7247C3C0-6F46-4A66-A4D4-6C9630D8284E}" type="parTrans" cxnId="{42604F3D-AE21-45A6-841F-FFFDF5995473}">
      <dgm:prSet/>
      <dgm:spPr/>
      <dgm:t>
        <a:bodyPr/>
        <a:lstStyle/>
        <a:p>
          <a:endParaRPr lang="ru-RU"/>
        </a:p>
      </dgm:t>
    </dgm:pt>
    <dgm:pt modelId="{5B357A62-6878-443F-9FAB-0ADAAD283DEA}" type="sibTrans" cxnId="{42604F3D-AE21-45A6-841F-FFFDF5995473}">
      <dgm:prSet/>
      <dgm:spPr/>
      <dgm:t>
        <a:bodyPr/>
        <a:lstStyle/>
        <a:p>
          <a:endParaRPr lang="ru-RU"/>
        </a:p>
      </dgm:t>
    </dgm:pt>
    <dgm:pt modelId="{CE0B0D05-2407-4A9A-B6CD-2FF1438F958E}">
      <dgm:prSet phldrT="[Текст]" custT="1"/>
      <dgm:spPr/>
      <dgm:t>
        <a:bodyPr/>
        <a:lstStyle/>
        <a:p>
          <a:r>
            <a:rPr lang="en-US" sz="3600" dirty="0" smtClean="0"/>
            <a:t>{</a:t>
          </a:r>
          <a:r>
            <a:rPr lang="ru-RU" sz="3600" dirty="0" smtClean="0"/>
            <a:t> </a:t>
          </a:r>
          <a:r>
            <a:rPr lang="en-US" sz="3600" dirty="0" smtClean="0"/>
            <a:t>}</a:t>
          </a:r>
          <a:endParaRPr lang="ru-RU" sz="3600" dirty="0"/>
        </a:p>
      </dgm:t>
    </dgm:pt>
    <dgm:pt modelId="{B694E389-A88D-4B72-BE2D-781D5E1CD830}" type="parTrans" cxnId="{84FCB656-3981-4D4E-BD7C-560C3DF8DDA2}">
      <dgm:prSet/>
      <dgm:spPr/>
      <dgm:t>
        <a:bodyPr/>
        <a:lstStyle/>
        <a:p>
          <a:endParaRPr lang="ru-RU"/>
        </a:p>
      </dgm:t>
    </dgm:pt>
    <dgm:pt modelId="{0982B1A4-41AE-4EC6-8A95-A9A4BACAA2A8}" type="sibTrans" cxnId="{84FCB656-3981-4D4E-BD7C-560C3DF8DDA2}">
      <dgm:prSet/>
      <dgm:spPr/>
      <dgm:t>
        <a:bodyPr/>
        <a:lstStyle/>
        <a:p>
          <a:endParaRPr lang="ru-RU"/>
        </a:p>
      </dgm:t>
    </dgm:pt>
    <dgm:pt modelId="{5775697A-016E-465F-B8B7-955D0C0EF586}">
      <dgm:prSet phldrT="[Текст]" custT="1"/>
      <dgm:spPr/>
      <dgm:t>
        <a:bodyPr/>
        <a:lstStyle/>
        <a:p>
          <a:r>
            <a:rPr lang="en-US" sz="3600" dirty="0" smtClean="0"/>
            <a:t>{</a:t>
          </a:r>
          <a:r>
            <a:rPr lang="ru-RU" sz="3600" dirty="0" smtClean="0"/>
            <a:t> </a:t>
          </a:r>
          <a:r>
            <a:rPr lang="en-US" sz="3600" dirty="0" smtClean="0"/>
            <a:t>}</a:t>
          </a:r>
          <a:endParaRPr lang="ru-RU" sz="3600" dirty="0"/>
        </a:p>
      </dgm:t>
    </dgm:pt>
    <dgm:pt modelId="{45B55234-29AA-4612-8D0A-D295A43C5503}" type="parTrans" cxnId="{E8B3F392-439B-4DAF-BB80-DD55F80B4B5C}">
      <dgm:prSet/>
      <dgm:spPr/>
      <dgm:t>
        <a:bodyPr/>
        <a:lstStyle/>
        <a:p>
          <a:endParaRPr lang="ru-RU"/>
        </a:p>
      </dgm:t>
    </dgm:pt>
    <dgm:pt modelId="{7BE51E2D-2743-44D2-A4DB-CE056FFBEF66}" type="sibTrans" cxnId="{E8B3F392-439B-4DAF-BB80-DD55F80B4B5C}">
      <dgm:prSet/>
      <dgm:spPr/>
      <dgm:t>
        <a:bodyPr/>
        <a:lstStyle/>
        <a:p>
          <a:endParaRPr lang="ru-RU"/>
        </a:p>
      </dgm:t>
    </dgm:pt>
    <dgm:pt modelId="{C8816189-B273-477F-A622-9DAA4C8F06D5}" type="pres">
      <dgm:prSet presAssocID="{954D1CB7-FABB-46FC-8D57-70B1F36A2FB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D0D3F37-641D-4967-96C4-8D94FB8A56C0}" type="pres">
      <dgm:prSet presAssocID="{5ED369D0-9F50-4D85-A105-ACBA22FD788F}" presName="centerShape" presStyleLbl="node0" presStyleIdx="0" presStyleCnt="1"/>
      <dgm:spPr/>
      <dgm:t>
        <a:bodyPr/>
        <a:lstStyle/>
        <a:p>
          <a:endParaRPr lang="ru-RU"/>
        </a:p>
      </dgm:t>
    </dgm:pt>
    <dgm:pt modelId="{DB6E76EB-B687-4482-A4D4-78D6BA9200BA}" type="pres">
      <dgm:prSet presAssocID="{FE03A9FB-16D4-4118-94F3-DDFBACA2F05F}" presName="Name9" presStyleLbl="parChTrans1D2" presStyleIdx="0" presStyleCnt="6"/>
      <dgm:spPr/>
      <dgm:t>
        <a:bodyPr/>
        <a:lstStyle/>
        <a:p>
          <a:endParaRPr lang="ru-RU"/>
        </a:p>
      </dgm:t>
    </dgm:pt>
    <dgm:pt modelId="{9A752AA4-F168-4833-832B-B6FAC61ACEB4}" type="pres">
      <dgm:prSet presAssocID="{FE03A9FB-16D4-4118-94F3-DDFBACA2F05F}" presName="connTx" presStyleLbl="parChTrans1D2" presStyleIdx="0" presStyleCnt="6"/>
      <dgm:spPr/>
      <dgm:t>
        <a:bodyPr/>
        <a:lstStyle/>
        <a:p>
          <a:endParaRPr lang="ru-RU"/>
        </a:p>
      </dgm:t>
    </dgm:pt>
    <dgm:pt modelId="{FD37BB89-F3DA-48BB-93E2-652D750BFB56}" type="pres">
      <dgm:prSet presAssocID="{F87A69F0-0376-4361-B206-5BAD2A59509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46F37AD-64E8-4280-8A47-C73F34B32E1C}" type="pres">
      <dgm:prSet presAssocID="{4EBEA5AB-1E86-44FE-9E8C-6201B1D86779}" presName="Name9" presStyleLbl="parChTrans1D2" presStyleIdx="1" presStyleCnt="6"/>
      <dgm:spPr/>
      <dgm:t>
        <a:bodyPr/>
        <a:lstStyle/>
        <a:p>
          <a:endParaRPr lang="ru-RU"/>
        </a:p>
      </dgm:t>
    </dgm:pt>
    <dgm:pt modelId="{7706B8A0-14C4-4F1C-945B-5AD24FC6873D}" type="pres">
      <dgm:prSet presAssocID="{4EBEA5AB-1E86-44FE-9E8C-6201B1D86779}" presName="connTx" presStyleLbl="parChTrans1D2" presStyleIdx="1" presStyleCnt="6"/>
      <dgm:spPr/>
      <dgm:t>
        <a:bodyPr/>
        <a:lstStyle/>
        <a:p>
          <a:endParaRPr lang="ru-RU"/>
        </a:p>
      </dgm:t>
    </dgm:pt>
    <dgm:pt modelId="{382C29E6-B3F2-4AEC-B90D-E5231C317DFA}" type="pres">
      <dgm:prSet presAssocID="{C601B4E6-4BBD-44D5-BA49-C274D578F9B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24D553-3150-423B-AFC9-2B7D7FB8579B}" type="pres">
      <dgm:prSet presAssocID="{4043D849-EB7F-49F9-A19D-78066F93563C}" presName="Name9" presStyleLbl="parChTrans1D2" presStyleIdx="2" presStyleCnt="6"/>
      <dgm:spPr/>
      <dgm:t>
        <a:bodyPr/>
        <a:lstStyle/>
        <a:p>
          <a:endParaRPr lang="ru-RU"/>
        </a:p>
      </dgm:t>
    </dgm:pt>
    <dgm:pt modelId="{4926F5C8-20B5-4228-A33A-9B35F76A9E41}" type="pres">
      <dgm:prSet presAssocID="{4043D849-EB7F-49F9-A19D-78066F93563C}" presName="connTx" presStyleLbl="parChTrans1D2" presStyleIdx="2" presStyleCnt="6"/>
      <dgm:spPr/>
      <dgm:t>
        <a:bodyPr/>
        <a:lstStyle/>
        <a:p>
          <a:endParaRPr lang="ru-RU"/>
        </a:p>
      </dgm:t>
    </dgm:pt>
    <dgm:pt modelId="{3004635C-862E-4FB7-A98F-6C628CA2503B}" type="pres">
      <dgm:prSet presAssocID="{35DFB4F3-4406-4130-9940-BB69162CE84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0B4D105-B912-42ED-8501-7A96D839583A}" type="pres">
      <dgm:prSet presAssocID="{7247C3C0-6F46-4A66-A4D4-6C9630D8284E}" presName="Name9" presStyleLbl="parChTrans1D2" presStyleIdx="3" presStyleCnt="6"/>
      <dgm:spPr/>
      <dgm:t>
        <a:bodyPr/>
        <a:lstStyle/>
        <a:p>
          <a:endParaRPr lang="ru-RU"/>
        </a:p>
      </dgm:t>
    </dgm:pt>
    <dgm:pt modelId="{A2A7E574-4898-4B6A-B310-D81AD6538E86}" type="pres">
      <dgm:prSet presAssocID="{7247C3C0-6F46-4A66-A4D4-6C9630D8284E}" presName="connTx" presStyleLbl="parChTrans1D2" presStyleIdx="3" presStyleCnt="6"/>
      <dgm:spPr/>
      <dgm:t>
        <a:bodyPr/>
        <a:lstStyle/>
        <a:p>
          <a:endParaRPr lang="ru-RU"/>
        </a:p>
      </dgm:t>
    </dgm:pt>
    <dgm:pt modelId="{057B0A41-FD05-445C-9327-E38C6ED2A257}" type="pres">
      <dgm:prSet presAssocID="{47161844-AF34-4070-B2AB-FEF04B37689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270689-306A-404B-8AD7-F2AB2F2C3795}" type="pres">
      <dgm:prSet presAssocID="{B694E389-A88D-4B72-BE2D-781D5E1CD830}" presName="Name9" presStyleLbl="parChTrans1D2" presStyleIdx="4" presStyleCnt="6"/>
      <dgm:spPr/>
      <dgm:t>
        <a:bodyPr/>
        <a:lstStyle/>
        <a:p>
          <a:endParaRPr lang="ru-RU"/>
        </a:p>
      </dgm:t>
    </dgm:pt>
    <dgm:pt modelId="{A950F3BE-2DA2-448B-9E7C-41325BED6901}" type="pres">
      <dgm:prSet presAssocID="{B694E389-A88D-4B72-BE2D-781D5E1CD830}" presName="connTx" presStyleLbl="parChTrans1D2" presStyleIdx="4" presStyleCnt="6"/>
      <dgm:spPr/>
      <dgm:t>
        <a:bodyPr/>
        <a:lstStyle/>
        <a:p>
          <a:endParaRPr lang="ru-RU"/>
        </a:p>
      </dgm:t>
    </dgm:pt>
    <dgm:pt modelId="{4D66D664-FA02-4469-8612-AE7FE57F59B6}" type="pres">
      <dgm:prSet presAssocID="{CE0B0D05-2407-4A9A-B6CD-2FF1438F958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F609FE8-2D24-458F-9CBB-7282124DF1F6}" type="pres">
      <dgm:prSet presAssocID="{45B55234-29AA-4612-8D0A-D295A43C5503}" presName="Name9" presStyleLbl="parChTrans1D2" presStyleIdx="5" presStyleCnt="6"/>
      <dgm:spPr/>
      <dgm:t>
        <a:bodyPr/>
        <a:lstStyle/>
        <a:p>
          <a:endParaRPr lang="ru-RU"/>
        </a:p>
      </dgm:t>
    </dgm:pt>
    <dgm:pt modelId="{6D14CDA0-D0F8-4E68-9F7E-924F9F97241F}" type="pres">
      <dgm:prSet presAssocID="{45B55234-29AA-4612-8D0A-D295A43C5503}" presName="connTx" presStyleLbl="parChTrans1D2" presStyleIdx="5" presStyleCnt="6"/>
      <dgm:spPr/>
      <dgm:t>
        <a:bodyPr/>
        <a:lstStyle/>
        <a:p>
          <a:endParaRPr lang="ru-RU"/>
        </a:p>
      </dgm:t>
    </dgm:pt>
    <dgm:pt modelId="{97DFE262-E8A8-455F-8BFC-51B72B93D6C3}" type="pres">
      <dgm:prSet presAssocID="{5775697A-016E-465F-B8B7-955D0C0EF58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9AD6A1F-529D-4437-BFC9-0BDB6B71BBBB}" srcId="{5ED369D0-9F50-4D85-A105-ACBA22FD788F}" destId="{F87A69F0-0376-4361-B206-5BAD2A595092}" srcOrd="0" destOrd="0" parTransId="{FE03A9FB-16D4-4118-94F3-DDFBACA2F05F}" sibTransId="{E9167646-3E4A-4E31-9888-24B415DF0D03}"/>
    <dgm:cxn modelId="{222210DD-E19A-4BAD-AD31-93640A4779E0}" type="presOf" srcId="{45B55234-29AA-4612-8D0A-D295A43C5503}" destId="{2F609FE8-2D24-458F-9CBB-7282124DF1F6}" srcOrd="0" destOrd="0" presId="urn:microsoft.com/office/officeart/2005/8/layout/radial1"/>
    <dgm:cxn modelId="{6FE3BF4C-3F26-4480-895E-49192DF0DEE6}" type="presOf" srcId="{7247C3C0-6F46-4A66-A4D4-6C9630D8284E}" destId="{A2A7E574-4898-4B6A-B310-D81AD6538E86}" srcOrd="1" destOrd="0" presId="urn:microsoft.com/office/officeart/2005/8/layout/radial1"/>
    <dgm:cxn modelId="{787A4051-F2FE-455D-96E5-34AD10AA6BBC}" type="presOf" srcId="{B694E389-A88D-4B72-BE2D-781D5E1CD830}" destId="{01270689-306A-404B-8AD7-F2AB2F2C3795}" srcOrd="0" destOrd="0" presId="urn:microsoft.com/office/officeart/2005/8/layout/radial1"/>
    <dgm:cxn modelId="{0F2A74CA-3FFF-4F2F-BA33-8F4B19C02030}" type="presOf" srcId="{B694E389-A88D-4B72-BE2D-781D5E1CD830}" destId="{A950F3BE-2DA2-448B-9E7C-41325BED6901}" srcOrd="1" destOrd="0" presId="urn:microsoft.com/office/officeart/2005/8/layout/radial1"/>
    <dgm:cxn modelId="{7CC87CED-DDC5-4D8C-A82A-C3EECAFD95A6}" type="presOf" srcId="{4043D849-EB7F-49F9-A19D-78066F93563C}" destId="{4926F5C8-20B5-4228-A33A-9B35F76A9E41}" srcOrd="1" destOrd="0" presId="urn:microsoft.com/office/officeart/2005/8/layout/radial1"/>
    <dgm:cxn modelId="{A1FECABA-307D-4079-AF7F-F7CB0117FA97}" type="presOf" srcId="{5775697A-016E-465F-B8B7-955D0C0EF586}" destId="{97DFE262-E8A8-455F-8BFC-51B72B93D6C3}" srcOrd="0" destOrd="0" presId="urn:microsoft.com/office/officeart/2005/8/layout/radial1"/>
    <dgm:cxn modelId="{B46914BC-A1AD-4020-95B1-DB5C15789520}" srcId="{954D1CB7-FABB-46FC-8D57-70B1F36A2FB3}" destId="{5ED369D0-9F50-4D85-A105-ACBA22FD788F}" srcOrd="0" destOrd="0" parTransId="{BBE5EE94-D319-49DB-9556-F756A83FE3FA}" sibTransId="{B6A6EA18-C339-4B86-B044-074C733DDFB4}"/>
    <dgm:cxn modelId="{E8B3F392-439B-4DAF-BB80-DD55F80B4B5C}" srcId="{5ED369D0-9F50-4D85-A105-ACBA22FD788F}" destId="{5775697A-016E-465F-B8B7-955D0C0EF586}" srcOrd="5" destOrd="0" parTransId="{45B55234-29AA-4612-8D0A-D295A43C5503}" sibTransId="{7BE51E2D-2743-44D2-A4DB-CE056FFBEF66}"/>
    <dgm:cxn modelId="{6CDE3149-2630-40B5-B236-6850E5714D7C}" srcId="{5ED369D0-9F50-4D85-A105-ACBA22FD788F}" destId="{35DFB4F3-4406-4130-9940-BB69162CE843}" srcOrd="2" destOrd="0" parTransId="{4043D849-EB7F-49F9-A19D-78066F93563C}" sibTransId="{B5A8A2A3-A3BE-4E3E-B407-7C117A54B566}"/>
    <dgm:cxn modelId="{7815D2A0-E973-4925-BB7D-6F38CFA67998}" type="presOf" srcId="{45B55234-29AA-4612-8D0A-D295A43C5503}" destId="{6D14CDA0-D0F8-4E68-9F7E-924F9F97241F}" srcOrd="1" destOrd="0" presId="urn:microsoft.com/office/officeart/2005/8/layout/radial1"/>
    <dgm:cxn modelId="{365C84F8-C309-4C8C-BFA1-2211B3305EB3}" type="presOf" srcId="{4EBEA5AB-1E86-44FE-9E8C-6201B1D86779}" destId="{7706B8A0-14C4-4F1C-945B-5AD24FC6873D}" srcOrd="1" destOrd="0" presId="urn:microsoft.com/office/officeart/2005/8/layout/radial1"/>
    <dgm:cxn modelId="{65D234FD-698D-46CA-A526-4B88C80DAA20}" srcId="{5ED369D0-9F50-4D85-A105-ACBA22FD788F}" destId="{C601B4E6-4BBD-44D5-BA49-C274D578F9BD}" srcOrd="1" destOrd="0" parTransId="{4EBEA5AB-1E86-44FE-9E8C-6201B1D86779}" sibTransId="{82A0D2BF-B9BC-4524-82AA-94363D60AC7C}"/>
    <dgm:cxn modelId="{E6DC9A49-4C97-43D6-A5FD-295618EC9885}" type="presOf" srcId="{F87A69F0-0376-4361-B206-5BAD2A595092}" destId="{FD37BB89-F3DA-48BB-93E2-652D750BFB56}" srcOrd="0" destOrd="0" presId="urn:microsoft.com/office/officeart/2005/8/layout/radial1"/>
    <dgm:cxn modelId="{0CE2F6E0-F30E-4C13-A67B-15659E81C6BB}" type="presOf" srcId="{5ED369D0-9F50-4D85-A105-ACBA22FD788F}" destId="{6D0D3F37-641D-4967-96C4-8D94FB8A56C0}" srcOrd="0" destOrd="0" presId="urn:microsoft.com/office/officeart/2005/8/layout/radial1"/>
    <dgm:cxn modelId="{EAC615A0-59BC-4D8D-8A0F-E09141BDD354}" type="presOf" srcId="{7247C3C0-6F46-4A66-A4D4-6C9630D8284E}" destId="{40B4D105-B912-42ED-8501-7A96D839583A}" srcOrd="0" destOrd="0" presId="urn:microsoft.com/office/officeart/2005/8/layout/radial1"/>
    <dgm:cxn modelId="{F9574602-9D6D-4443-ACE2-DB3BC3D45207}" type="presOf" srcId="{4043D849-EB7F-49F9-A19D-78066F93563C}" destId="{6F24D553-3150-423B-AFC9-2B7D7FB8579B}" srcOrd="0" destOrd="0" presId="urn:microsoft.com/office/officeart/2005/8/layout/radial1"/>
    <dgm:cxn modelId="{8AD2369E-DC11-4623-BDA6-FE2CD088897B}" type="presOf" srcId="{954D1CB7-FABB-46FC-8D57-70B1F36A2FB3}" destId="{C8816189-B273-477F-A622-9DAA4C8F06D5}" srcOrd="0" destOrd="0" presId="urn:microsoft.com/office/officeart/2005/8/layout/radial1"/>
    <dgm:cxn modelId="{5E716E19-3D4B-4426-B642-75AAEDE886B6}" type="presOf" srcId="{4EBEA5AB-1E86-44FE-9E8C-6201B1D86779}" destId="{B46F37AD-64E8-4280-8A47-C73F34B32E1C}" srcOrd="0" destOrd="0" presId="urn:microsoft.com/office/officeart/2005/8/layout/radial1"/>
    <dgm:cxn modelId="{76FD2973-3A8B-4F70-A5A5-3C71875AF64F}" type="presOf" srcId="{C601B4E6-4BBD-44D5-BA49-C274D578F9BD}" destId="{382C29E6-B3F2-4AEC-B90D-E5231C317DFA}" srcOrd="0" destOrd="0" presId="urn:microsoft.com/office/officeart/2005/8/layout/radial1"/>
    <dgm:cxn modelId="{6BCCBC30-36C8-4930-9EFD-BA434F1D450D}" type="presOf" srcId="{CE0B0D05-2407-4A9A-B6CD-2FF1438F958E}" destId="{4D66D664-FA02-4469-8612-AE7FE57F59B6}" srcOrd="0" destOrd="0" presId="urn:microsoft.com/office/officeart/2005/8/layout/radial1"/>
    <dgm:cxn modelId="{42604F3D-AE21-45A6-841F-FFFDF5995473}" srcId="{5ED369D0-9F50-4D85-A105-ACBA22FD788F}" destId="{47161844-AF34-4070-B2AB-FEF04B376899}" srcOrd="3" destOrd="0" parTransId="{7247C3C0-6F46-4A66-A4D4-6C9630D8284E}" sibTransId="{5B357A62-6878-443F-9FAB-0ADAAD283DEA}"/>
    <dgm:cxn modelId="{CDFB6EDA-9620-443F-8900-AAEEEDED75AD}" type="presOf" srcId="{FE03A9FB-16D4-4118-94F3-DDFBACA2F05F}" destId="{DB6E76EB-B687-4482-A4D4-78D6BA9200BA}" srcOrd="0" destOrd="0" presId="urn:microsoft.com/office/officeart/2005/8/layout/radial1"/>
    <dgm:cxn modelId="{BFC5C12C-1F11-472B-B7CC-142B8769587A}" type="presOf" srcId="{47161844-AF34-4070-B2AB-FEF04B376899}" destId="{057B0A41-FD05-445C-9327-E38C6ED2A257}" srcOrd="0" destOrd="0" presId="urn:microsoft.com/office/officeart/2005/8/layout/radial1"/>
    <dgm:cxn modelId="{727A8004-E060-42FB-BEDC-495B3961E51B}" type="presOf" srcId="{35DFB4F3-4406-4130-9940-BB69162CE843}" destId="{3004635C-862E-4FB7-A98F-6C628CA2503B}" srcOrd="0" destOrd="0" presId="urn:microsoft.com/office/officeart/2005/8/layout/radial1"/>
    <dgm:cxn modelId="{84FCB656-3981-4D4E-BD7C-560C3DF8DDA2}" srcId="{5ED369D0-9F50-4D85-A105-ACBA22FD788F}" destId="{CE0B0D05-2407-4A9A-B6CD-2FF1438F958E}" srcOrd="4" destOrd="0" parTransId="{B694E389-A88D-4B72-BE2D-781D5E1CD830}" sibTransId="{0982B1A4-41AE-4EC6-8A95-A9A4BACAA2A8}"/>
    <dgm:cxn modelId="{9DADE7F7-E818-4EA8-85DF-5E137AEF60B0}" type="presOf" srcId="{FE03A9FB-16D4-4118-94F3-DDFBACA2F05F}" destId="{9A752AA4-F168-4833-832B-B6FAC61ACEB4}" srcOrd="1" destOrd="0" presId="urn:microsoft.com/office/officeart/2005/8/layout/radial1"/>
    <dgm:cxn modelId="{26B81120-2939-4ADB-ABD1-A979F302AF9F}" type="presParOf" srcId="{C8816189-B273-477F-A622-9DAA4C8F06D5}" destId="{6D0D3F37-641D-4967-96C4-8D94FB8A56C0}" srcOrd="0" destOrd="0" presId="urn:microsoft.com/office/officeart/2005/8/layout/radial1"/>
    <dgm:cxn modelId="{0C1F1DD9-5BCA-4AA6-AADB-A2CD872CA0C6}" type="presParOf" srcId="{C8816189-B273-477F-A622-9DAA4C8F06D5}" destId="{DB6E76EB-B687-4482-A4D4-78D6BA9200BA}" srcOrd="1" destOrd="0" presId="urn:microsoft.com/office/officeart/2005/8/layout/radial1"/>
    <dgm:cxn modelId="{394313E4-46E4-466E-8AA8-98AF5E147920}" type="presParOf" srcId="{DB6E76EB-B687-4482-A4D4-78D6BA9200BA}" destId="{9A752AA4-F168-4833-832B-B6FAC61ACEB4}" srcOrd="0" destOrd="0" presId="urn:microsoft.com/office/officeart/2005/8/layout/radial1"/>
    <dgm:cxn modelId="{84EABB3F-36D5-4A71-AD56-00937C82A12A}" type="presParOf" srcId="{C8816189-B273-477F-A622-9DAA4C8F06D5}" destId="{FD37BB89-F3DA-48BB-93E2-652D750BFB56}" srcOrd="2" destOrd="0" presId="urn:microsoft.com/office/officeart/2005/8/layout/radial1"/>
    <dgm:cxn modelId="{04F81216-DA3C-4735-A730-3D196F916EBF}" type="presParOf" srcId="{C8816189-B273-477F-A622-9DAA4C8F06D5}" destId="{B46F37AD-64E8-4280-8A47-C73F34B32E1C}" srcOrd="3" destOrd="0" presId="urn:microsoft.com/office/officeart/2005/8/layout/radial1"/>
    <dgm:cxn modelId="{57D0C552-1CFA-4FE8-B750-FCF816898D0D}" type="presParOf" srcId="{B46F37AD-64E8-4280-8A47-C73F34B32E1C}" destId="{7706B8A0-14C4-4F1C-945B-5AD24FC6873D}" srcOrd="0" destOrd="0" presId="urn:microsoft.com/office/officeart/2005/8/layout/radial1"/>
    <dgm:cxn modelId="{CBA3F272-97A2-4EAB-B8FB-6C737A3A99E4}" type="presParOf" srcId="{C8816189-B273-477F-A622-9DAA4C8F06D5}" destId="{382C29E6-B3F2-4AEC-B90D-E5231C317DFA}" srcOrd="4" destOrd="0" presId="urn:microsoft.com/office/officeart/2005/8/layout/radial1"/>
    <dgm:cxn modelId="{04C9A462-628F-4A92-8274-F1CB1735E4E0}" type="presParOf" srcId="{C8816189-B273-477F-A622-9DAA4C8F06D5}" destId="{6F24D553-3150-423B-AFC9-2B7D7FB8579B}" srcOrd="5" destOrd="0" presId="urn:microsoft.com/office/officeart/2005/8/layout/radial1"/>
    <dgm:cxn modelId="{0D858475-15E8-4F34-9511-D2782F0BC56E}" type="presParOf" srcId="{6F24D553-3150-423B-AFC9-2B7D7FB8579B}" destId="{4926F5C8-20B5-4228-A33A-9B35F76A9E41}" srcOrd="0" destOrd="0" presId="urn:microsoft.com/office/officeart/2005/8/layout/radial1"/>
    <dgm:cxn modelId="{04368A4F-A980-4035-82D5-4F2847D81394}" type="presParOf" srcId="{C8816189-B273-477F-A622-9DAA4C8F06D5}" destId="{3004635C-862E-4FB7-A98F-6C628CA2503B}" srcOrd="6" destOrd="0" presId="urn:microsoft.com/office/officeart/2005/8/layout/radial1"/>
    <dgm:cxn modelId="{865D2266-C57F-4856-AED6-CC9378FA25B1}" type="presParOf" srcId="{C8816189-B273-477F-A622-9DAA4C8F06D5}" destId="{40B4D105-B912-42ED-8501-7A96D839583A}" srcOrd="7" destOrd="0" presId="urn:microsoft.com/office/officeart/2005/8/layout/radial1"/>
    <dgm:cxn modelId="{87C4720A-3F48-43F1-A76B-111BDC492F79}" type="presParOf" srcId="{40B4D105-B912-42ED-8501-7A96D839583A}" destId="{A2A7E574-4898-4B6A-B310-D81AD6538E86}" srcOrd="0" destOrd="0" presId="urn:microsoft.com/office/officeart/2005/8/layout/radial1"/>
    <dgm:cxn modelId="{12FEA0BC-B9A1-4A66-8910-E5ED8FC88650}" type="presParOf" srcId="{C8816189-B273-477F-A622-9DAA4C8F06D5}" destId="{057B0A41-FD05-445C-9327-E38C6ED2A257}" srcOrd="8" destOrd="0" presId="urn:microsoft.com/office/officeart/2005/8/layout/radial1"/>
    <dgm:cxn modelId="{9F2F3448-4BD7-46E2-B494-6DA13E036E2F}" type="presParOf" srcId="{C8816189-B273-477F-A622-9DAA4C8F06D5}" destId="{01270689-306A-404B-8AD7-F2AB2F2C3795}" srcOrd="9" destOrd="0" presId="urn:microsoft.com/office/officeart/2005/8/layout/radial1"/>
    <dgm:cxn modelId="{537B6222-064B-44F5-BE34-848B45318A0A}" type="presParOf" srcId="{01270689-306A-404B-8AD7-F2AB2F2C3795}" destId="{A950F3BE-2DA2-448B-9E7C-41325BED6901}" srcOrd="0" destOrd="0" presId="urn:microsoft.com/office/officeart/2005/8/layout/radial1"/>
    <dgm:cxn modelId="{31485441-E3B1-4417-838D-FECAA161417D}" type="presParOf" srcId="{C8816189-B273-477F-A622-9DAA4C8F06D5}" destId="{4D66D664-FA02-4469-8612-AE7FE57F59B6}" srcOrd="10" destOrd="0" presId="urn:microsoft.com/office/officeart/2005/8/layout/radial1"/>
    <dgm:cxn modelId="{1821F6CF-9A05-4B39-A131-B1BAB2F73116}" type="presParOf" srcId="{C8816189-B273-477F-A622-9DAA4C8F06D5}" destId="{2F609FE8-2D24-458F-9CBB-7282124DF1F6}" srcOrd="11" destOrd="0" presId="urn:microsoft.com/office/officeart/2005/8/layout/radial1"/>
    <dgm:cxn modelId="{B5BF6635-210E-42C1-9408-0199C1F8CE82}" type="presParOf" srcId="{2F609FE8-2D24-458F-9CBB-7282124DF1F6}" destId="{6D14CDA0-D0F8-4E68-9F7E-924F9F97241F}" srcOrd="0" destOrd="0" presId="urn:microsoft.com/office/officeart/2005/8/layout/radial1"/>
    <dgm:cxn modelId="{FC6EE5DF-2022-47CE-9094-25BB945EC734}" type="presParOf" srcId="{C8816189-B273-477F-A622-9DAA4C8F06D5}" destId="{97DFE262-E8A8-455F-8BFC-51B72B93D6C3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EAF176-091F-45F5-8954-84F5BDC1E26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A0D1E71-CF5D-4C6F-AF25-104C439CAB60}">
      <dgm:prSet phldrT="[Текст]" phldr="1"/>
      <dgm:spPr/>
      <dgm:t>
        <a:bodyPr/>
        <a:lstStyle/>
        <a:p>
          <a:endParaRPr lang="ru-RU"/>
        </a:p>
      </dgm:t>
    </dgm:pt>
    <dgm:pt modelId="{D3EFCB89-F2A6-4CA2-BE9A-944AB0EA2775}" type="parTrans" cxnId="{9040152A-060B-4921-A5F7-D98555D9613B}">
      <dgm:prSet/>
      <dgm:spPr/>
      <dgm:t>
        <a:bodyPr/>
        <a:lstStyle/>
        <a:p>
          <a:endParaRPr lang="ru-RU"/>
        </a:p>
      </dgm:t>
    </dgm:pt>
    <dgm:pt modelId="{C7CBAC75-9024-467E-AAB9-30F1B293C512}" type="sibTrans" cxnId="{9040152A-060B-4921-A5F7-D98555D9613B}">
      <dgm:prSet/>
      <dgm:spPr/>
      <dgm:t>
        <a:bodyPr/>
        <a:lstStyle/>
        <a:p>
          <a:endParaRPr lang="ru-RU"/>
        </a:p>
      </dgm:t>
    </dgm:pt>
    <dgm:pt modelId="{7802DE3C-E0F5-464C-90C6-918F58FC7C1F}">
      <dgm:prSet phldrT="[Текст]" custT="1"/>
      <dgm:spPr/>
      <dgm:t>
        <a:bodyPr/>
        <a:lstStyle/>
        <a:p>
          <a:pPr marL="0" algn="l" defTabSz="914400" rtl="0" eaLnBrk="0" fontAlgn="base" latinLnBrk="0" hangingPunct="0">
            <a:spcBef>
              <a:spcPct val="0"/>
            </a:spcBef>
            <a:spcAft>
              <a:spcPct val="0"/>
            </a:spcAft>
          </a:pPr>
          <a:r>
            <a:rPr lang="en-US" sz="1600" kern="1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  name: ‘Alex’</a:t>
          </a:r>
          <a:endParaRPr lang="ru-RU" sz="1600" kern="1200" dirty="0">
            <a:ln>
              <a:solidFill>
                <a:schemeClr val="bg1"/>
              </a:solidFill>
            </a:ln>
            <a:solidFill>
              <a:schemeClr val="bg1"/>
            </a:solidFill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gm:t>
    </dgm:pt>
    <dgm:pt modelId="{79F2FAEA-1486-46E3-866D-A5C0F4817935}" type="parTrans" cxnId="{F019FC5C-C00A-4753-B839-BAF4936002FA}">
      <dgm:prSet/>
      <dgm:spPr/>
      <dgm:t>
        <a:bodyPr/>
        <a:lstStyle/>
        <a:p>
          <a:endParaRPr lang="ru-RU"/>
        </a:p>
      </dgm:t>
    </dgm:pt>
    <dgm:pt modelId="{6191A6B0-4112-4BBE-A3F5-F594160DB209}" type="sibTrans" cxnId="{F019FC5C-C00A-4753-B839-BAF4936002FA}">
      <dgm:prSet/>
      <dgm:spPr/>
      <dgm:t>
        <a:bodyPr/>
        <a:lstStyle/>
        <a:p>
          <a:endParaRPr lang="ru-RU"/>
        </a:p>
      </dgm:t>
    </dgm:pt>
    <dgm:pt modelId="{1A163C41-948B-4F67-B0D8-EF33631814BB}" type="pres">
      <dgm:prSet presAssocID="{B7EAF176-091F-45F5-8954-84F5BDC1E2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C1809010-0D79-4EDC-9791-81678067901A}" type="pres">
      <dgm:prSet presAssocID="{EA0D1E71-CF5D-4C6F-AF25-104C439CAB60}" presName="hierRoot1" presStyleCnt="0">
        <dgm:presLayoutVars>
          <dgm:hierBranch val="init"/>
        </dgm:presLayoutVars>
      </dgm:prSet>
      <dgm:spPr/>
    </dgm:pt>
    <dgm:pt modelId="{5D397DCE-CAD5-4A36-8DAE-A781D03FED4D}" type="pres">
      <dgm:prSet presAssocID="{EA0D1E71-CF5D-4C6F-AF25-104C439CAB60}" presName="rootComposite1" presStyleCnt="0"/>
      <dgm:spPr/>
    </dgm:pt>
    <dgm:pt modelId="{57DE434F-4944-4740-97B8-60405950E8E3}" type="pres">
      <dgm:prSet presAssocID="{EA0D1E71-CF5D-4C6F-AF25-104C439CAB6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3789193-604A-4A83-B7A5-F6D08924D9DA}" type="pres">
      <dgm:prSet presAssocID="{EA0D1E71-CF5D-4C6F-AF25-104C439CAB60}" presName="rootConnector1" presStyleLbl="node1" presStyleIdx="0" presStyleCnt="0"/>
      <dgm:spPr/>
      <dgm:t>
        <a:bodyPr/>
        <a:lstStyle/>
        <a:p>
          <a:endParaRPr lang="ru-RU"/>
        </a:p>
      </dgm:t>
    </dgm:pt>
    <dgm:pt modelId="{813B2C80-2ED6-42CE-A157-EC2C97E9E832}" type="pres">
      <dgm:prSet presAssocID="{EA0D1E71-CF5D-4C6F-AF25-104C439CAB60}" presName="hierChild2" presStyleCnt="0"/>
      <dgm:spPr/>
    </dgm:pt>
    <dgm:pt modelId="{9144C6D6-917D-4298-A1FD-1F7EF4160239}" type="pres">
      <dgm:prSet presAssocID="{79F2FAEA-1486-46E3-866D-A5C0F4817935}" presName="Name37" presStyleLbl="parChTrans1D2" presStyleIdx="0" presStyleCnt="1"/>
      <dgm:spPr/>
      <dgm:t>
        <a:bodyPr/>
        <a:lstStyle/>
        <a:p>
          <a:endParaRPr lang="ru-RU"/>
        </a:p>
      </dgm:t>
    </dgm:pt>
    <dgm:pt modelId="{3F1B37F1-7F10-4F4B-BEE2-CC2A6F123A8A}" type="pres">
      <dgm:prSet presAssocID="{7802DE3C-E0F5-464C-90C6-918F58FC7C1F}" presName="hierRoot2" presStyleCnt="0">
        <dgm:presLayoutVars>
          <dgm:hierBranch val="init"/>
        </dgm:presLayoutVars>
      </dgm:prSet>
      <dgm:spPr/>
    </dgm:pt>
    <dgm:pt modelId="{082D2B14-787F-49D1-B75C-8326A968C31D}" type="pres">
      <dgm:prSet presAssocID="{7802DE3C-E0F5-464C-90C6-918F58FC7C1F}" presName="rootComposite" presStyleCnt="0"/>
      <dgm:spPr/>
    </dgm:pt>
    <dgm:pt modelId="{D44D4DD0-5F59-4A9F-9723-2383DEA1109F}" type="pres">
      <dgm:prSet presAssocID="{7802DE3C-E0F5-464C-90C6-918F58FC7C1F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B3EC508-1C4F-4D45-99CA-93156095E5E3}" type="pres">
      <dgm:prSet presAssocID="{7802DE3C-E0F5-464C-90C6-918F58FC7C1F}" presName="rootConnector" presStyleLbl="node2" presStyleIdx="0" presStyleCnt="1"/>
      <dgm:spPr/>
      <dgm:t>
        <a:bodyPr/>
        <a:lstStyle/>
        <a:p>
          <a:endParaRPr lang="ru-RU"/>
        </a:p>
      </dgm:t>
    </dgm:pt>
    <dgm:pt modelId="{AAB31A49-8CC0-4C10-B636-016D817512AA}" type="pres">
      <dgm:prSet presAssocID="{7802DE3C-E0F5-464C-90C6-918F58FC7C1F}" presName="hierChild4" presStyleCnt="0"/>
      <dgm:spPr/>
    </dgm:pt>
    <dgm:pt modelId="{3615DEB8-E60D-4098-90B5-4618F0BAD73C}" type="pres">
      <dgm:prSet presAssocID="{7802DE3C-E0F5-464C-90C6-918F58FC7C1F}" presName="hierChild5" presStyleCnt="0"/>
      <dgm:spPr/>
    </dgm:pt>
    <dgm:pt modelId="{612C9CFF-B91D-4ABE-84F0-E1EB09559077}" type="pres">
      <dgm:prSet presAssocID="{EA0D1E71-CF5D-4C6F-AF25-104C439CAB60}" presName="hierChild3" presStyleCnt="0"/>
      <dgm:spPr/>
    </dgm:pt>
  </dgm:ptLst>
  <dgm:cxnLst>
    <dgm:cxn modelId="{F019FC5C-C00A-4753-B839-BAF4936002FA}" srcId="{EA0D1E71-CF5D-4C6F-AF25-104C439CAB60}" destId="{7802DE3C-E0F5-464C-90C6-918F58FC7C1F}" srcOrd="0" destOrd="0" parTransId="{79F2FAEA-1486-46E3-866D-A5C0F4817935}" sibTransId="{6191A6B0-4112-4BBE-A3F5-F594160DB209}"/>
    <dgm:cxn modelId="{9040152A-060B-4921-A5F7-D98555D9613B}" srcId="{B7EAF176-091F-45F5-8954-84F5BDC1E261}" destId="{EA0D1E71-CF5D-4C6F-AF25-104C439CAB60}" srcOrd="0" destOrd="0" parTransId="{D3EFCB89-F2A6-4CA2-BE9A-944AB0EA2775}" sibTransId="{C7CBAC75-9024-467E-AAB9-30F1B293C512}"/>
    <dgm:cxn modelId="{1585D49E-1CF2-4C36-9E35-F8DB1CE35D5E}" type="presOf" srcId="{7802DE3C-E0F5-464C-90C6-918F58FC7C1F}" destId="{D44D4DD0-5F59-4A9F-9723-2383DEA1109F}" srcOrd="0" destOrd="0" presId="urn:microsoft.com/office/officeart/2005/8/layout/orgChart1"/>
    <dgm:cxn modelId="{36B90464-97CA-4836-BA80-85E478A89BA2}" type="presOf" srcId="{7802DE3C-E0F5-464C-90C6-918F58FC7C1F}" destId="{BB3EC508-1C4F-4D45-99CA-93156095E5E3}" srcOrd="1" destOrd="0" presId="urn:microsoft.com/office/officeart/2005/8/layout/orgChart1"/>
    <dgm:cxn modelId="{D8D7C9A9-323B-4B8A-AFAC-8DCF8CDD96E3}" type="presOf" srcId="{EA0D1E71-CF5D-4C6F-AF25-104C439CAB60}" destId="{57DE434F-4944-4740-97B8-60405950E8E3}" srcOrd="0" destOrd="0" presId="urn:microsoft.com/office/officeart/2005/8/layout/orgChart1"/>
    <dgm:cxn modelId="{9B9B608F-006F-448E-82A4-6F4B98417EA6}" type="presOf" srcId="{EA0D1E71-CF5D-4C6F-AF25-104C439CAB60}" destId="{13789193-604A-4A83-B7A5-F6D08924D9DA}" srcOrd="1" destOrd="0" presId="urn:microsoft.com/office/officeart/2005/8/layout/orgChart1"/>
    <dgm:cxn modelId="{E0D7D025-74B8-41BC-AE50-2D26856A7B20}" type="presOf" srcId="{79F2FAEA-1486-46E3-866D-A5C0F4817935}" destId="{9144C6D6-917D-4298-A1FD-1F7EF4160239}" srcOrd="0" destOrd="0" presId="urn:microsoft.com/office/officeart/2005/8/layout/orgChart1"/>
    <dgm:cxn modelId="{D6086E4C-CA2B-4DCD-85BD-0D9462651D7C}" type="presOf" srcId="{B7EAF176-091F-45F5-8954-84F5BDC1E261}" destId="{1A163C41-948B-4F67-B0D8-EF33631814BB}" srcOrd="0" destOrd="0" presId="urn:microsoft.com/office/officeart/2005/8/layout/orgChart1"/>
    <dgm:cxn modelId="{64CD966E-1F79-4AC9-A55E-864B591F4932}" type="presParOf" srcId="{1A163C41-948B-4F67-B0D8-EF33631814BB}" destId="{C1809010-0D79-4EDC-9791-81678067901A}" srcOrd="0" destOrd="0" presId="urn:microsoft.com/office/officeart/2005/8/layout/orgChart1"/>
    <dgm:cxn modelId="{C937D878-4E02-4BB8-8996-6D1575794076}" type="presParOf" srcId="{C1809010-0D79-4EDC-9791-81678067901A}" destId="{5D397DCE-CAD5-4A36-8DAE-A781D03FED4D}" srcOrd="0" destOrd="0" presId="urn:microsoft.com/office/officeart/2005/8/layout/orgChart1"/>
    <dgm:cxn modelId="{9F5C8610-3E75-433D-AFC7-14C662FDBAA3}" type="presParOf" srcId="{5D397DCE-CAD5-4A36-8DAE-A781D03FED4D}" destId="{57DE434F-4944-4740-97B8-60405950E8E3}" srcOrd="0" destOrd="0" presId="urn:microsoft.com/office/officeart/2005/8/layout/orgChart1"/>
    <dgm:cxn modelId="{6469CC38-93F5-48A4-8576-40973DE73E13}" type="presParOf" srcId="{5D397DCE-CAD5-4A36-8DAE-A781D03FED4D}" destId="{13789193-604A-4A83-B7A5-F6D08924D9DA}" srcOrd="1" destOrd="0" presId="urn:microsoft.com/office/officeart/2005/8/layout/orgChart1"/>
    <dgm:cxn modelId="{21717E46-1A2B-41B1-8346-B81821251051}" type="presParOf" srcId="{C1809010-0D79-4EDC-9791-81678067901A}" destId="{813B2C80-2ED6-42CE-A157-EC2C97E9E832}" srcOrd="1" destOrd="0" presId="urn:microsoft.com/office/officeart/2005/8/layout/orgChart1"/>
    <dgm:cxn modelId="{385D02FB-A900-44C7-81F6-0F7AAFAB28D1}" type="presParOf" srcId="{813B2C80-2ED6-42CE-A157-EC2C97E9E832}" destId="{9144C6D6-917D-4298-A1FD-1F7EF4160239}" srcOrd="0" destOrd="0" presId="urn:microsoft.com/office/officeart/2005/8/layout/orgChart1"/>
    <dgm:cxn modelId="{B2AC3D55-A1A3-41EA-AF1A-A82E4B7C482C}" type="presParOf" srcId="{813B2C80-2ED6-42CE-A157-EC2C97E9E832}" destId="{3F1B37F1-7F10-4F4B-BEE2-CC2A6F123A8A}" srcOrd="1" destOrd="0" presId="urn:microsoft.com/office/officeart/2005/8/layout/orgChart1"/>
    <dgm:cxn modelId="{CAD0B96B-21D2-434D-9935-1308D8D39165}" type="presParOf" srcId="{3F1B37F1-7F10-4F4B-BEE2-CC2A6F123A8A}" destId="{082D2B14-787F-49D1-B75C-8326A968C31D}" srcOrd="0" destOrd="0" presId="urn:microsoft.com/office/officeart/2005/8/layout/orgChart1"/>
    <dgm:cxn modelId="{F3B51A08-016E-4513-9477-D2DA4FA6CD2C}" type="presParOf" srcId="{082D2B14-787F-49D1-B75C-8326A968C31D}" destId="{D44D4DD0-5F59-4A9F-9723-2383DEA1109F}" srcOrd="0" destOrd="0" presId="urn:microsoft.com/office/officeart/2005/8/layout/orgChart1"/>
    <dgm:cxn modelId="{A1EAB9E4-F678-49C2-BDD6-E9A6F018E8A6}" type="presParOf" srcId="{082D2B14-787F-49D1-B75C-8326A968C31D}" destId="{BB3EC508-1C4F-4D45-99CA-93156095E5E3}" srcOrd="1" destOrd="0" presId="urn:microsoft.com/office/officeart/2005/8/layout/orgChart1"/>
    <dgm:cxn modelId="{02A5A219-319D-4600-A4E0-25B66B0015FF}" type="presParOf" srcId="{3F1B37F1-7F10-4F4B-BEE2-CC2A6F123A8A}" destId="{AAB31A49-8CC0-4C10-B636-016D817512AA}" srcOrd="1" destOrd="0" presId="urn:microsoft.com/office/officeart/2005/8/layout/orgChart1"/>
    <dgm:cxn modelId="{657E8580-C140-435C-A1D0-01726D1C77EF}" type="presParOf" srcId="{3F1B37F1-7F10-4F4B-BEE2-CC2A6F123A8A}" destId="{3615DEB8-E60D-4098-90B5-4618F0BAD73C}" srcOrd="2" destOrd="0" presId="urn:microsoft.com/office/officeart/2005/8/layout/orgChart1"/>
    <dgm:cxn modelId="{42A0CF8B-D1A0-4485-BDD7-D0606CF79F13}" type="presParOf" srcId="{C1809010-0D79-4EDC-9791-81678067901A}" destId="{612C9CFF-B91D-4ABE-84F0-E1EB0955907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4C6D6-917D-4298-A1FD-1F7EF4160239}">
      <dsp:nvSpPr>
        <dsp:cNvPr id="0" name=""/>
        <dsp:cNvSpPr/>
      </dsp:nvSpPr>
      <dsp:spPr>
        <a:xfrm>
          <a:off x="1162578" y="950619"/>
          <a:ext cx="91440" cy="3989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89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E434F-4944-4740-97B8-60405950E8E3}">
      <dsp:nvSpPr>
        <dsp:cNvPr id="0" name=""/>
        <dsp:cNvSpPr/>
      </dsp:nvSpPr>
      <dsp:spPr>
        <a:xfrm>
          <a:off x="258415" y="736"/>
          <a:ext cx="1899765" cy="9498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200" kern="1200"/>
        </a:p>
      </dsp:txBody>
      <dsp:txXfrm>
        <a:off x="258415" y="736"/>
        <a:ext cx="1899765" cy="949882"/>
      </dsp:txXfrm>
    </dsp:sp>
    <dsp:sp modelId="{D44D4DD0-5F59-4A9F-9723-2383DEA1109F}">
      <dsp:nvSpPr>
        <dsp:cNvPr id="0" name=""/>
        <dsp:cNvSpPr/>
      </dsp:nvSpPr>
      <dsp:spPr>
        <a:xfrm>
          <a:off x="258415" y="1349570"/>
          <a:ext cx="1899765" cy="9498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200" kern="1200" dirty="0"/>
        </a:p>
      </dsp:txBody>
      <dsp:txXfrm>
        <a:off x="258415" y="1349570"/>
        <a:ext cx="1899765" cy="9498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D3F37-641D-4967-96C4-8D94FB8A56C0}">
      <dsp:nvSpPr>
        <dsp:cNvPr id="0" name=""/>
        <dsp:cNvSpPr/>
      </dsp:nvSpPr>
      <dsp:spPr>
        <a:xfrm>
          <a:off x="4658564" y="1576433"/>
          <a:ext cx="1198470" cy="1198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Прототип</a:t>
          </a:r>
          <a:endParaRPr lang="ru-RU" sz="1600" kern="1200" dirty="0"/>
        </a:p>
      </dsp:txBody>
      <dsp:txXfrm>
        <a:off x="4834076" y="1751945"/>
        <a:ext cx="847446" cy="847446"/>
      </dsp:txXfrm>
    </dsp:sp>
    <dsp:sp modelId="{DB6E76EB-B687-4482-A4D4-78D6BA9200BA}">
      <dsp:nvSpPr>
        <dsp:cNvPr id="0" name=""/>
        <dsp:cNvSpPr/>
      </dsp:nvSpPr>
      <dsp:spPr>
        <a:xfrm rot="16200000">
          <a:off x="5077105" y="1385481"/>
          <a:ext cx="361389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361389" y="102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248765" y="1386703"/>
        <a:ext cx="18069" cy="18069"/>
      </dsp:txXfrm>
    </dsp:sp>
    <dsp:sp modelId="{FD37BB89-F3DA-48BB-93E2-652D750BFB56}">
      <dsp:nvSpPr>
        <dsp:cNvPr id="0" name=""/>
        <dsp:cNvSpPr/>
      </dsp:nvSpPr>
      <dsp:spPr>
        <a:xfrm>
          <a:off x="4658564" y="16572"/>
          <a:ext cx="1198470" cy="1198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{</a:t>
          </a:r>
          <a:r>
            <a:rPr lang="ru-RU" sz="3600" kern="1200" dirty="0" smtClean="0"/>
            <a:t> </a:t>
          </a:r>
          <a:r>
            <a:rPr lang="en-US" sz="3600" kern="1200" dirty="0" smtClean="0"/>
            <a:t>}</a:t>
          </a:r>
          <a:endParaRPr lang="ru-RU" sz="3600" kern="1200" dirty="0"/>
        </a:p>
      </dsp:txBody>
      <dsp:txXfrm>
        <a:off x="4834076" y="192084"/>
        <a:ext cx="847446" cy="847446"/>
      </dsp:txXfrm>
    </dsp:sp>
    <dsp:sp modelId="{B46F37AD-64E8-4280-8A47-C73F34B32E1C}">
      <dsp:nvSpPr>
        <dsp:cNvPr id="0" name=""/>
        <dsp:cNvSpPr/>
      </dsp:nvSpPr>
      <dsp:spPr>
        <a:xfrm rot="19800000">
          <a:off x="5752544" y="1775446"/>
          <a:ext cx="361389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361389" y="102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924204" y="1776669"/>
        <a:ext cx="18069" cy="18069"/>
      </dsp:txXfrm>
    </dsp:sp>
    <dsp:sp modelId="{382C29E6-B3F2-4AEC-B90D-E5231C317DFA}">
      <dsp:nvSpPr>
        <dsp:cNvPr id="0" name=""/>
        <dsp:cNvSpPr/>
      </dsp:nvSpPr>
      <dsp:spPr>
        <a:xfrm>
          <a:off x="6009443" y="796503"/>
          <a:ext cx="1198470" cy="1198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{</a:t>
          </a:r>
          <a:r>
            <a:rPr lang="ru-RU" sz="3600" kern="1200" dirty="0" smtClean="0"/>
            <a:t> </a:t>
          </a:r>
          <a:r>
            <a:rPr lang="en-US" sz="3600" kern="1200" dirty="0" smtClean="0"/>
            <a:t>}</a:t>
          </a:r>
          <a:endParaRPr lang="ru-RU" sz="3600" kern="1200" dirty="0"/>
        </a:p>
      </dsp:txBody>
      <dsp:txXfrm>
        <a:off x="6184955" y="972015"/>
        <a:ext cx="847446" cy="847446"/>
      </dsp:txXfrm>
    </dsp:sp>
    <dsp:sp modelId="{6F24D553-3150-423B-AFC9-2B7D7FB8579B}">
      <dsp:nvSpPr>
        <dsp:cNvPr id="0" name=""/>
        <dsp:cNvSpPr/>
      </dsp:nvSpPr>
      <dsp:spPr>
        <a:xfrm rot="1800000">
          <a:off x="5752544" y="2555376"/>
          <a:ext cx="361389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361389" y="102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924204" y="2556599"/>
        <a:ext cx="18069" cy="18069"/>
      </dsp:txXfrm>
    </dsp:sp>
    <dsp:sp modelId="{3004635C-862E-4FB7-A98F-6C628CA2503B}">
      <dsp:nvSpPr>
        <dsp:cNvPr id="0" name=""/>
        <dsp:cNvSpPr/>
      </dsp:nvSpPr>
      <dsp:spPr>
        <a:xfrm>
          <a:off x="6009443" y="2356363"/>
          <a:ext cx="1198470" cy="1198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{</a:t>
          </a:r>
          <a:r>
            <a:rPr lang="ru-RU" sz="3600" kern="1200" dirty="0" smtClean="0"/>
            <a:t> </a:t>
          </a:r>
          <a:r>
            <a:rPr lang="en-US" sz="3600" kern="1200" dirty="0" smtClean="0"/>
            <a:t>}</a:t>
          </a:r>
          <a:endParaRPr lang="ru-RU" sz="3600" kern="1200" dirty="0"/>
        </a:p>
      </dsp:txBody>
      <dsp:txXfrm>
        <a:off x="6184955" y="2531875"/>
        <a:ext cx="847446" cy="847446"/>
      </dsp:txXfrm>
    </dsp:sp>
    <dsp:sp modelId="{40B4D105-B912-42ED-8501-7A96D839583A}">
      <dsp:nvSpPr>
        <dsp:cNvPr id="0" name=""/>
        <dsp:cNvSpPr/>
      </dsp:nvSpPr>
      <dsp:spPr>
        <a:xfrm rot="5400000">
          <a:off x="5077105" y="2945342"/>
          <a:ext cx="361389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361389" y="102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248765" y="2946564"/>
        <a:ext cx="18069" cy="18069"/>
      </dsp:txXfrm>
    </dsp:sp>
    <dsp:sp modelId="{057B0A41-FD05-445C-9327-E38C6ED2A257}">
      <dsp:nvSpPr>
        <dsp:cNvPr id="0" name=""/>
        <dsp:cNvSpPr/>
      </dsp:nvSpPr>
      <dsp:spPr>
        <a:xfrm>
          <a:off x="4658564" y="3136294"/>
          <a:ext cx="1198470" cy="1198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{</a:t>
          </a:r>
          <a:r>
            <a:rPr lang="ru-RU" sz="3600" kern="1200" dirty="0" smtClean="0"/>
            <a:t> </a:t>
          </a:r>
          <a:r>
            <a:rPr lang="en-US" sz="3600" kern="1200" dirty="0" smtClean="0"/>
            <a:t>}</a:t>
          </a:r>
          <a:endParaRPr lang="ru-RU" sz="3600" kern="1200" dirty="0"/>
        </a:p>
      </dsp:txBody>
      <dsp:txXfrm>
        <a:off x="4834076" y="3311806"/>
        <a:ext cx="847446" cy="847446"/>
      </dsp:txXfrm>
    </dsp:sp>
    <dsp:sp modelId="{01270689-306A-404B-8AD7-F2AB2F2C3795}">
      <dsp:nvSpPr>
        <dsp:cNvPr id="0" name=""/>
        <dsp:cNvSpPr/>
      </dsp:nvSpPr>
      <dsp:spPr>
        <a:xfrm rot="9000000">
          <a:off x="4401665" y="2555376"/>
          <a:ext cx="361389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361389" y="102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10800000">
        <a:off x="4573325" y="2556599"/>
        <a:ext cx="18069" cy="18069"/>
      </dsp:txXfrm>
    </dsp:sp>
    <dsp:sp modelId="{4D66D664-FA02-4469-8612-AE7FE57F59B6}">
      <dsp:nvSpPr>
        <dsp:cNvPr id="0" name=""/>
        <dsp:cNvSpPr/>
      </dsp:nvSpPr>
      <dsp:spPr>
        <a:xfrm>
          <a:off x="3307685" y="2356363"/>
          <a:ext cx="1198470" cy="1198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{</a:t>
          </a:r>
          <a:r>
            <a:rPr lang="ru-RU" sz="3600" kern="1200" dirty="0" smtClean="0"/>
            <a:t> </a:t>
          </a:r>
          <a:r>
            <a:rPr lang="en-US" sz="3600" kern="1200" dirty="0" smtClean="0"/>
            <a:t>}</a:t>
          </a:r>
          <a:endParaRPr lang="ru-RU" sz="3600" kern="1200" dirty="0"/>
        </a:p>
      </dsp:txBody>
      <dsp:txXfrm>
        <a:off x="3483197" y="2531875"/>
        <a:ext cx="847446" cy="847446"/>
      </dsp:txXfrm>
    </dsp:sp>
    <dsp:sp modelId="{2F609FE8-2D24-458F-9CBB-7282124DF1F6}">
      <dsp:nvSpPr>
        <dsp:cNvPr id="0" name=""/>
        <dsp:cNvSpPr/>
      </dsp:nvSpPr>
      <dsp:spPr>
        <a:xfrm rot="12600000">
          <a:off x="4401665" y="1775446"/>
          <a:ext cx="361389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361389" y="102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10800000">
        <a:off x="4573325" y="1776669"/>
        <a:ext cx="18069" cy="18069"/>
      </dsp:txXfrm>
    </dsp:sp>
    <dsp:sp modelId="{97DFE262-E8A8-455F-8BFC-51B72B93D6C3}">
      <dsp:nvSpPr>
        <dsp:cNvPr id="0" name=""/>
        <dsp:cNvSpPr/>
      </dsp:nvSpPr>
      <dsp:spPr>
        <a:xfrm>
          <a:off x="3307685" y="796503"/>
          <a:ext cx="1198470" cy="1198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{</a:t>
          </a:r>
          <a:r>
            <a:rPr lang="ru-RU" sz="3600" kern="1200" dirty="0" smtClean="0"/>
            <a:t> </a:t>
          </a:r>
          <a:r>
            <a:rPr lang="en-US" sz="3600" kern="1200" dirty="0" smtClean="0"/>
            <a:t>}</a:t>
          </a:r>
          <a:endParaRPr lang="ru-RU" sz="3600" kern="1200" dirty="0"/>
        </a:p>
      </dsp:txBody>
      <dsp:txXfrm>
        <a:off x="3483197" y="972015"/>
        <a:ext cx="847446" cy="8474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4C6D6-917D-4298-A1FD-1F7EF4160239}">
      <dsp:nvSpPr>
        <dsp:cNvPr id="0" name=""/>
        <dsp:cNvSpPr/>
      </dsp:nvSpPr>
      <dsp:spPr>
        <a:xfrm>
          <a:off x="1162578" y="950619"/>
          <a:ext cx="91440" cy="3989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89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E434F-4944-4740-97B8-60405950E8E3}">
      <dsp:nvSpPr>
        <dsp:cNvPr id="0" name=""/>
        <dsp:cNvSpPr/>
      </dsp:nvSpPr>
      <dsp:spPr>
        <a:xfrm>
          <a:off x="258415" y="736"/>
          <a:ext cx="1899765" cy="9498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200" kern="1200"/>
        </a:p>
      </dsp:txBody>
      <dsp:txXfrm>
        <a:off x="258415" y="736"/>
        <a:ext cx="1899765" cy="949882"/>
      </dsp:txXfrm>
    </dsp:sp>
    <dsp:sp modelId="{D44D4DD0-5F59-4A9F-9723-2383DEA1109F}">
      <dsp:nvSpPr>
        <dsp:cNvPr id="0" name=""/>
        <dsp:cNvSpPr/>
      </dsp:nvSpPr>
      <dsp:spPr>
        <a:xfrm>
          <a:off x="258415" y="1349570"/>
          <a:ext cx="1899765" cy="9498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algn="l" defTabSz="914400" rtl="0" eaLnBrk="0" fontAlgn="base" latinLnBrk="0" hangingPunct="0">
            <a:lnSpc>
              <a:spcPct val="90000"/>
            </a:lnSpc>
            <a:spcBef>
              <a:spcPct val="0"/>
            </a:spcBef>
            <a:spcAft>
              <a:spcPct val="0"/>
            </a:spcAft>
          </a:pPr>
          <a:r>
            <a:rPr lang="en-US" sz="1600" kern="1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  name: ‘Alex’</a:t>
          </a:r>
          <a:endParaRPr lang="ru-RU" sz="1600" kern="1200" dirty="0">
            <a:ln>
              <a:solidFill>
                <a:schemeClr val="bg1"/>
              </a:solidFill>
            </a:ln>
            <a:solidFill>
              <a:schemeClr val="bg1"/>
            </a:solidFill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sp:txBody>
      <dsp:txXfrm>
        <a:off x="258415" y="1349570"/>
        <a:ext cx="1899765" cy="949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B62BD-0371-4BDC-82D9-68019572E765}" type="datetimeFigureOut">
              <a:rPr lang="ru-RU" smtClean="0"/>
              <a:t>19.07.2016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5059A-0BDE-495B-B123-BD3E869D9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798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5059A-0BDE-495B-B123-BD3E869D92E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78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5059A-0BDE-495B-B123-BD3E869D92E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657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5059A-0BDE-495B-B123-BD3E869D92E3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52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0D3F-95FE-473F-B6CF-CD3A7A65D0FF}" type="datetime1">
              <a:rPr lang="ru-RU" smtClean="0"/>
              <a:t>19.07.2016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3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C74A-3974-468E-8873-A4C46A1BDC94}" type="datetime1">
              <a:rPr lang="ru-RU" smtClean="0"/>
              <a:t>19.07.2016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3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C090D-6F03-4C06-B697-2C0529A0BAC8}" type="datetime1">
              <a:rPr lang="ru-RU" smtClean="0"/>
              <a:t>19.07.2016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28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9F4B-F859-48E5-A8BC-CADB17951982}" type="datetime1">
              <a:rPr lang="ru-RU" smtClean="0"/>
              <a:t>19.07.2016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66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690E-B38C-4D17-8A24-883E6AEBBA21}" type="datetime1">
              <a:rPr lang="ru-RU" smtClean="0"/>
              <a:t>19.07.2016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39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4CD1-7329-4A2D-B561-391B055BE628}" type="datetime1">
              <a:rPr lang="ru-RU" smtClean="0"/>
              <a:t>19.07.2016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56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4C00-B320-4138-81B7-457B48A4718E}" type="datetime1">
              <a:rPr lang="ru-RU" smtClean="0"/>
              <a:t>19.07.2016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0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5EBA-F1E9-47C5-BC8C-933750BD08AD}" type="datetime1">
              <a:rPr lang="ru-RU" smtClean="0"/>
              <a:t>19.07.2016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44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FFA8-19FC-4C27-806C-F51237910C05}" type="datetime1">
              <a:rPr lang="ru-RU" smtClean="0"/>
              <a:t>19.07.2016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25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864B-D8AC-4BCF-ACFF-F6C9AD0FF9E2}" type="datetime1">
              <a:rPr lang="ru-RU" smtClean="0"/>
              <a:t>19.07.2016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36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E638-C99B-4423-9A26-E7DF673A2F1B}" type="datetime1">
              <a:rPr lang="ru-RU" smtClean="0"/>
              <a:t>19.07.2016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85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CC9F6-60C2-40BD-9737-FBF29BF6A3C4}" type="datetime1">
              <a:rPr lang="ru-RU" smtClean="0"/>
              <a:t>19.07.2016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39CA9-3C50-4AC4-A1ED-B0EE9FD96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51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Объекты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5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литералов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4145" y="1825625"/>
            <a:ext cx="3134191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4145" y="3160891"/>
            <a:ext cx="442460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4145" y="4496157"/>
            <a:ext cx="8032968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50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и значения свойств в литерале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Значение </a:t>
            </a:r>
            <a:r>
              <a:rPr lang="ru-RU" dirty="0" smtClean="0"/>
              <a:t>свойства	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Любые значения </a:t>
            </a:r>
            <a:r>
              <a:rPr lang="en-US" dirty="0" smtClean="0"/>
              <a:t>runtime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Имя свойства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Только константы</a:t>
            </a:r>
            <a:r>
              <a:rPr lang="en-US" dirty="0" smtClean="0"/>
              <a:t> </a:t>
            </a:r>
            <a:r>
              <a:rPr lang="ru-RU" dirty="0" smtClean="0"/>
              <a:t>«</a:t>
            </a:r>
            <a:r>
              <a:rPr lang="en-US" dirty="0" smtClean="0"/>
              <a:t>compile-time</a:t>
            </a:r>
            <a:r>
              <a:rPr lang="ru-RU" dirty="0" smtClean="0"/>
              <a:t>». </a:t>
            </a:r>
            <a:endParaRPr lang="ru-RU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72998" y="2505075"/>
            <a:ext cx="368722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172200" y="2505074"/>
            <a:ext cx="405591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597247" y="2950130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✖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2490024" y="2786004"/>
            <a:ext cx="1970202" cy="69758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337731" y="2762820"/>
            <a:ext cx="2353782" cy="69758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04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10" grpId="0" animBg="1"/>
      <p:bldP spid="11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Методы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– всего лишь свойство, значением которого является функция.</a:t>
            </a:r>
            <a:endParaRPr lang="ru-RU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2928042"/>
            <a:ext cx="4458272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Nike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Вызываем метод объекта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67336" y="5698031"/>
            <a:ext cx="142539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629321" y="4313036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✖</a:t>
            </a:r>
            <a:endParaRPr lang="ru-RU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087593" y="2928041"/>
            <a:ext cx="5561138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Nike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Вызываем метод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объекта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Nike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894744" y="4313035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✓</a:t>
            </a:r>
            <a:endParaRPr lang="ru-RU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8239027" y="4682367"/>
            <a:ext cx="62913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63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чтения и записи (</a:t>
            </a:r>
            <a:r>
              <a:rPr lang="ru-RU" dirty="0" err="1" smtClean="0"/>
              <a:t>аксессоры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9110186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'Иван'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'Петров'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setFullName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[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499572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"Иван Петров"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setFullName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'Александр Андреев'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"Александр"</a:t>
            </a:r>
            <a:b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ru-RU" altLang="ru-RU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"Андреев"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3242821" y="2884602"/>
            <a:ext cx="1621410" cy="169683"/>
            <a:chOff x="3242821" y="2884602"/>
            <a:chExt cx="1621410" cy="169683"/>
          </a:xfrm>
        </p:grpSpPr>
        <p:cxnSp>
          <p:nvCxnSpPr>
            <p:cNvPr id="6" name="Прямая соединительная линия 5"/>
            <p:cNvCxnSpPr/>
            <p:nvPr/>
          </p:nvCxnSpPr>
          <p:spPr>
            <a:xfrm>
              <a:off x="3242821" y="2884602"/>
              <a:ext cx="1545995" cy="16025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 flipV="1">
              <a:off x="3242821" y="2903457"/>
              <a:ext cx="1621410" cy="1508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Группа 16"/>
          <p:cNvGrpSpPr/>
          <p:nvPr/>
        </p:nvGrpSpPr>
        <p:grpSpPr>
          <a:xfrm>
            <a:off x="3223967" y="3831611"/>
            <a:ext cx="1621410" cy="169683"/>
            <a:chOff x="3242821" y="2884602"/>
            <a:chExt cx="1621410" cy="169683"/>
          </a:xfrm>
        </p:grpSpPr>
        <p:cxnSp>
          <p:nvCxnSpPr>
            <p:cNvPr id="18" name="Прямая соединительная линия 17"/>
            <p:cNvCxnSpPr/>
            <p:nvPr/>
          </p:nvCxnSpPr>
          <p:spPr>
            <a:xfrm>
              <a:off x="3242821" y="2884602"/>
              <a:ext cx="1545995" cy="16025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3242821" y="2903457"/>
              <a:ext cx="1621410" cy="1508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Группа 19"/>
          <p:cNvGrpSpPr/>
          <p:nvPr/>
        </p:nvGrpSpPr>
        <p:grpSpPr>
          <a:xfrm>
            <a:off x="1668510" y="2881281"/>
            <a:ext cx="337793" cy="133545"/>
            <a:chOff x="3242821" y="2884602"/>
            <a:chExt cx="1621410" cy="169683"/>
          </a:xfrm>
        </p:grpSpPr>
        <p:cxnSp>
          <p:nvCxnSpPr>
            <p:cNvPr id="21" name="Прямая соединительная линия 20"/>
            <p:cNvCxnSpPr/>
            <p:nvPr/>
          </p:nvCxnSpPr>
          <p:spPr>
            <a:xfrm>
              <a:off x="3242821" y="2884602"/>
              <a:ext cx="1545995" cy="16025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 flipV="1">
              <a:off x="3242821" y="2903457"/>
              <a:ext cx="1621410" cy="1508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Группа 22"/>
          <p:cNvGrpSpPr/>
          <p:nvPr/>
        </p:nvGrpSpPr>
        <p:grpSpPr>
          <a:xfrm>
            <a:off x="3073924" y="5130661"/>
            <a:ext cx="337793" cy="133545"/>
            <a:chOff x="3242821" y="2884602"/>
            <a:chExt cx="1621410" cy="169683"/>
          </a:xfrm>
        </p:grpSpPr>
        <p:cxnSp>
          <p:nvCxnSpPr>
            <p:cNvPr id="24" name="Прямая соединительная линия 23"/>
            <p:cNvCxnSpPr/>
            <p:nvPr/>
          </p:nvCxnSpPr>
          <p:spPr>
            <a:xfrm>
              <a:off x="3242821" y="2884602"/>
              <a:ext cx="1545995" cy="16025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flipV="1">
              <a:off x="3242821" y="2903457"/>
              <a:ext cx="1621410" cy="1508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Группа 25"/>
          <p:cNvGrpSpPr/>
          <p:nvPr/>
        </p:nvGrpSpPr>
        <p:grpSpPr>
          <a:xfrm>
            <a:off x="3066854" y="5383914"/>
            <a:ext cx="271020" cy="159819"/>
            <a:chOff x="3242821" y="2884602"/>
            <a:chExt cx="1621410" cy="169683"/>
          </a:xfrm>
        </p:grpSpPr>
        <p:cxnSp>
          <p:nvCxnSpPr>
            <p:cNvPr id="27" name="Прямая соединительная линия 26"/>
            <p:cNvCxnSpPr/>
            <p:nvPr/>
          </p:nvCxnSpPr>
          <p:spPr>
            <a:xfrm>
              <a:off x="3242821" y="2884602"/>
              <a:ext cx="1545995" cy="16025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flipV="1">
              <a:off x="3242821" y="2903457"/>
              <a:ext cx="1621410" cy="1508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Группа 28"/>
          <p:cNvGrpSpPr/>
          <p:nvPr/>
        </p:nvGrpSpPr>
        <p:grpSpPr>
          <a:xfrm>
            <a:off x="5806912" y="5375035"/>
            <a:ext cx="271020" cy="159819"/>
            <a:chOff x="3242821" y="2884602"/>
            <a:chExt cx="1621410" cy="169683"/>
          </a:xfrm>
        </p:grpSpPr>
        <p:cxnSp>
          <p:nvCxnSpPr>
            <p:cNvPr id="30" name="Прямая соединительная линия 29"/>
            <p:cNvCxnSpPr/>
            <p:nvPr/>
          </p:nvCxnSpPr>
          <p:spPr>
            <a:xfrm>
              <a:off x="3242821" y="2884602"/>
              <a:ext cx="1545995" cy="16025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 flipV="1">
              <a:off x="3242821" y="2903457"/>
              <a:ext cx="1621410" cy="1508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Группа 31"/>
          <p:cNvGrpSpPr/>
          <p:nvPr/>
        </p:nvGrpSpPr>
        <p:grpSpPr>
          <a:xfrm>
            <a:off x="1662974" y="3791069"/>
            <a:ext cx="271020" cy="159819"/>
            <a:chOff x="3242821" y="2884602"/>
            <a:chExt cx="1621410" cy="169683"/>
          </a:xfrm>
        </p:grpSpPr>
        <p:cxnSp>
          <p:nvCxnSpPr>
            <p:cNvPr id="33" name="Прямая соединительная линия 32"/>
            <p:cNvCxnSpPr/>
            <p:nvPr/>
          </p:nvCxnSpPr>
          <p:spPr>
            <a:xfrm>
              <a:off x="3242821" y="2884602"/>
              <a:ext cx="1545995" cy="16025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V="1">
              <a:off x="3242821" y="2903457"/>
              <a:ext cx="1621410" cy="1508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32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чтения и записи (</a:t>
            </a:r>
            <a:r>
              <a:rPr lang="ru-RU" dirty="0" err="1" smtClean="0"/>
              <a:t>аксессоры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825625"/>
            <a:ext cx="9110186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'Иван'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'Петров'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setFullName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[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"Иван Петров"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setFullName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'Александр Андреев'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"Александр"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"Андреев"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76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и изменение значений свойств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помощью </a:t>
            </a:r>
            <a:r>
              <a:rPr lang="ru-RU" dirty="0" smtClean="0"/>
              <a:t>оператора «точка»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Только допустимые идентификаторы, которые должны быть явно определены в коде.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С помощью </a:t>
            </a:r>
            <a:r>
              <a:rPr lang="en-US" dirty="0"/>
              <a:t>[]</a:t>
            </a:r>
            <a:endParaRPr lang="ru-RU" dirty="0"/>
          </a:p>
        </p:txBody>
      </p:sp>
      <p:sp>
        <p:nvSpPr>
          <p:cNvPr id="12" name="Объект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Любые выражения, которые могут быть преобразованы в строку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839788" y="4178771"/>
            <a:ext cx="1258678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obj.</a:t>
            </a:r>
            <a:r>
              <a:rPr kumimoji="0" lang="ru-RU" altLang="ru-RU" sz="2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kumimoji="0" lang="ru-RU" altLang="ru-RU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172200" y="4180344"/>
            <a:ext cx="3836307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'x'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'Полное имя'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()]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someObj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ru-RU" altLang="ru-RU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25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Обращение к несуществующему свойству </a:t>
            </a:r>
            <a:r>
              <a:rPr lang="ru-RU" dirty="0">
                <a:solidFill>
                  <a:srgbClr val="FF0000"/>
                </a:solidFill>
              </a:rPr>
              <a:t>не</a:t>
            </a:r>
            <a:r>
              <a:rPr lang="ru-RU" dirty="0"/>
              <a:t> вызывает ошибку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1825625"/>
            <a:ext cx="2800767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3866" y="3153294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Но обращение к свойству несуществующего объекта вызывает ошибку.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38200" y="4373241"/>
            <a:ext cx="8186857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Cannot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'y'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44336" y="2466376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20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lang="ru-RU" altLang="ru-RU" sz="4400" dirty="0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79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отличить отсутствие свойства от значения </a:t>
            </a:r>
            <a:r>
              <a:rPr lang="en-US" dirty="0" smtClean="0"/>
              <a:t>undefined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7917552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ru-RU" altLang="ru-RU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4432181"/>
            <a:ext cx="6199133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0" lang="ru-RU" altLang="ru-RU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29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объекта на существование перед обращением к свойству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Проверки вида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266404"/>
            <a:ext cx="3871573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4188404"/>
            <a:ext cx="36433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Принято сокращать до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4767014"/>
            <a:ext cx="516199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ru-RU" altLang="ru-RU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6040907"/>
            <a:ext cx="534633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{}).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5462297"/>
            <a:ext cx="4037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Альтернативный вариант</a:t>
            </a:r>
            <a:endParaRPr lang="ru-RU" sz="28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27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dirty="0"/>
              <a:t>Объект </a:t>
            </a:r>
            <a:r>
              <a:rPr lang="en-US" dirty="0"/>
              <a:t>– </a:t>
            </a:r>
            <a:r>
              <a:rPr lang="x-none" dirty="0"/>
              <a:t>неупорядоченная коллекция свойств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Соответственно, в коллекцию можно добавлять и удалять элементы после ее создания – объекты являются динамически расширяемыми.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3326656"/>
            <a:ext cx="1013931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После создания добавляем в объект новое свойство </a:t>
            </a:r>
            <a:r>
              <a:rPr kumimoji="0" lang="en-US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Удаляем из объекта свойство x.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74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разбираться в реализации ООП и других механизмах</a:t>
            </a:r>
            <a:r>
              <a:rPr lang="en-US" dirty="0" smtClean="0"/>
              <a:t> JavaScript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247044"/>
            <a:ext cx="774282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ng-app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ng-controller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"ctrl1"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ng-model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ng-controller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"ctrl2"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ng-model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136" y="5112482"/>
            <a:ext cx="3181350" cy="1447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32592" y="4644138"/>
            <a:ext cx="3846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Вводим текст в первое поле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528002" y="4644137"/>
            <a:ext cx="397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Вводим текст во второе поле</a:t>
            </a:r>
            <a:endParaRPr lang="ru-RU" sz="2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08" y="5105802"/>
            <a:ext cx="3209925" cy="155257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87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ES6</a:t>
            </a:r>
            <a:r>
              <a:rPr lang="ru-RU" dirty="0" smtClean="0"/>
              <a:t>: Нововведения в синтаксисе литералов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774282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Вместо {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2976551"/>
            <a:ext cx="5346335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-------------------------</a:t>
            </a:r>
            <a:endParaRPr kumimoji="0" lang="ru-RU" altLang="ru-RU" sz="24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{[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]: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Вместо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{};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]='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'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46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ru-RU" dirty="0"/>
              <a:t>: Нововведения в синтаксисе литералов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497764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ru-RU" altLang="ru-RU" sz="2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'Alex'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   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065763" y="1825625"/>
            <a:ext cx="4240263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ru-RU" altLang="ru-RU" sz="2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'Alex'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016577" y="2356701"/>
            <a:ext cx="1904215" cy="1791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2968803" y="2356701"/>
            <a:ext cx="1951989" cy="1791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авно 10"/>
          <p:cNvSpPr/>
          <p:nvPr/>
        </p:nvSpPr>
        <p:spPr>
          <a:xfrm>
            <a:off x="5863619" y="2337921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36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удобно использовать литералы?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Литералы удобно использовать для небольших, уникальных объектов.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2875129"/>
            <a:ext cx="774282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'list.html'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listController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4549676"/>
            <a:ext cx="1087669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directive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myCustomer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restrict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'my-customer.html'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32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Ссылочная природа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Объекты передаются по ссылке, а не копируются.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2508952"/>
            <a:ext cx="1126462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Теперь обе ссылки указывают на один и тот же объект.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90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ссылки и изменение объекта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Изменение ссылки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Изменение объекта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9788" y="2505075"/>
            <a:ext cx="3108543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o = {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172200" y="2505075"/>
            <a:ext cx="3108543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o.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72200" y="5789553"/>
            <a:ext cx="338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Ответ: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788" y="5789553"/>
            <a:ext cx="338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Ответ: 1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12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Перебор всех свойств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1825625"/>
            <a:ext cx="848020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Petrov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38200" y="2525361"/>
            <a:ext cx="9954969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Выводим названия свойств, т.е. 'name' и 'lastName'</a:t>
            </a:r>
            <a:br>
              <a:rPr kumimoji="0" lang="ru-RU" altLang="ru-RU" sz="2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ru-RU" altLang="ru-RU" sz="2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38200" y="4333092"/>
            <a:ext cx="9586279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Выводим значения свойств, т.е. '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и '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Petrov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9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имен свойств в виде массива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825625"/>
            <a:ext cx="848020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Petrov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2416899"/>
            <a:ext cx="534633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84535" y="2478454"/>
            <a:ext cx="372409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["lastName", "name"]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14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 так же является «</a:t>
            </a:r>
            <a:r>
              <a:rPr lang="ru-RU" dirty="0" err="1" smtClean="0"/>
              <a:t>хэшом</a:t>
            </a:r>
            <a:r>
              <a:rPr lang="ru-RU" dirty="0" smtClean="0"/>
              <a:t>», словарем и ассоциативным массивом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Предоставляет быстрый доступ по ключу за </a:t>
            </a:r>
            <a:r>
              <a:rPr lang="en-US" dirty="0" smtClean="0"/>
              <a:t>O(1).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75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объектов, как вспомогательных структур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4998484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Входящие данные: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"апельсин"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"спаниель"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"австралопитек"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"ватерполистка"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"кластер"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сталкер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"стрелка"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Результат:</a:t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"вертикаль"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"кильватер"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"апельсин"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"спаниель"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"австралопитек"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"ватерполистка"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"кластер"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сталкер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"стрелка"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76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326243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getAnagrams([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"апельсин"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"спаниель"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"австралопитек"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"ватерполистка"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"кластер"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"сталкер"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"стрелка"</a:t>
            </a:r>
            <a:b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188426" y="1825625"/>
            <a:ext cx="7077579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getAnagrams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)=&gt;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 {});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(k=&gt;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[k]);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81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Вместо запоминания 1000 фактов, </a:t>
            </a:r>
            <a:r>
              <a:rPr lang="ru-RU" dirty="0" smtClean="0"/>
              <a:t>изучайте принципы, объясняющие </a:t>
            </a:r>
            <a:r>
              <a:rPr lang="ru-RU" dirty="0"/>
              <a:t>их.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Принципов гораздо меньше и они почти не меняются.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86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Откуда взялся метод </a:t>
            </a:r>
            <a:r>
              <a:rPr lang="en-US" dirty="0" err="1" smtClean="0"/>
              <a:t>toString</a:t>
            </a:r>
            <a:r>
              <a:rPr lang="en-US" dirty="0" smtClean="0"/>
              <a:t>()</a:t>
            </a:r>
            <a:r>
              <a:rPr lang="ru-RU" dirty="0" smtClean="0"/>
              <a:t> 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825625"/>
            <a:ext cx="682109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ru-RU" altLang="ru-RU" sz="2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{};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ru-RU" altLang="ru-RU" sz="2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"[object Object]"</a:t>
            </a:r>
            <a:endParaRPr kumimoji="0" lang="ru-RU" altLang="ru-RU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Объект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4752387"/>
              </p:ext>
            </p:extLst>
          </p:nvPr>
        </p:nvGraphicFramePr>
        <p:xfrm>
          <a:off x="5010250" y="3451363"/>
          <a:ext cx="2416596" cy="2300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262196" y="3537514"/>
            <a:ext cx="1912703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endParaRPr lang="en-US" altLang="ru-RU" sz="16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hasOwnProperty</a:t>
            </a:r>
            <a:endParaRPr lang="en-US" altLang="ru-RU" sz="16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altLang="ru-RU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49140" y="5001863"/>
            <a:ext cx="55335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476794" y="3666597"/>
            <a:ext cx="165942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Прототип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50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Все объекты, созданные с помощью литерала, связаны с одним и тем же прототипом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354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07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Собственные свойства и свойства, найденные в цепочке прототипов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737413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460902" y="2933620"/>
            <a:ext cx="1659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altLang="ru-RU" sz="4800" dirty="0"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3432992"/>
            <a:ext cx="5899372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737251" y="3432991"/>
            <a:ext cx="147508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8200" y="4029593"/>
            <a:ext cx="718978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hasOwnProperty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38200" y="4626194"/>
            <a:ext cx="755847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hasOwnProperty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76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объекта-прототипа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Альтернативный вариант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718978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ru-RU" altLang="ru-RU" sz="2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Object.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getPrototypeOf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({});</a:t>
            </a:r>
            <a:endParaRPr kumimoji="0" lang="ru-RU" altLang="ru-RU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2422227"/>
            <a:ext cx="774282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hasOwnProperty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4299595"/>
            <a:ext cx="792717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getPrototypeOf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({}) === {}.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765370" y="4299595"/>
            <a:ext cx="1475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altLang="ru-RU" sz="4800" dirty="0">
              <a:latin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69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определен прототип всех объектов?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825625"/>
            <a:ext cx="313419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endParaRPr kumimoji="0" lang="ru-RU" altLang="ru-RU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2419996"/>
            <a:ext cx="811151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hasOwnProperty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949716" y="2419996"/>
            <a:ext cx="1475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altLang="ru-RU" sz="4800" dirty="0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08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 массива и прототипы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4746092"/>
              </p:ext>
            </p:extLst>
          </p:nvPr>
        </p:nvGraphicFramePr>
        <p:xfrm>
          <a:off x="2498733" y="3035767"/>
          <a:ext cx="2416596" cy="2300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50679" y="3121918"/>
            <a:ext cx="1912703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endParaRPr lang="en-US" altLang="ru-RU" sz="16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hasOwnProperty</a:t>
            </a:r>
            <a:endParaRPr lang="en-US" altLang="ru-RU" sz="16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altLang="ru-RU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91113" y="3312708"/>
            <a:ext cx="2159566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35998" y="4676738"/>
            <a:ext cx="211468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689888" y="5177018"/>
            <a:ext cx="156324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8264776" y="2746261"/>
            <a:ext cx="1623585" cy="3006890"/>
            <a:chOff x="8104644" y="3235362"/>
            <a:chExt cx="1241824" cy="2299866"/>
          </a:xfrm>
        </p:grpSpPr>
        <p:sp>
          <p:nvSpPr>
            <p:cNvPr id="12" name="Полилиния 11"/>
            <p:cNvSpPr/>
            <p:nvPr/>
          </p:nvSpPr>
          <p:spPr>
            <a:xfrm>
              <a:off x="8657763" y="3834202"/>
              <a:ext cx="91440" cy="25151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5151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Полилиния 12"/>
            <p:cNvSpPr/>
            <p:nvPr/>
          </p:nvSpPr>
          <p:spPr>
            <a:xfrm>
              <a:off x="8104644" y="3235362"/>
              <a:ext cx="1197678" cy="598839"/>
            </a:xfrm>
            <a:custGeom>
              <a:avLst/>
              <a:gdLst>
                <a:gd name="connsiteX0" fmla="*/ 0 w 1197678"/>
                <a:gd name="connsiteY0" fmla="*/ 0 h 598839"/>
                <a:gd name="connsiteX1" fmla="*/ 1197678 w 1197678"/>
                <a:gd name="connsiteY1" fmla="*/ 0 h 598839"/>
                <a:gd name="connsiteX2" fmla="*/ 1197678 w 1197678"/>
                <a:gd name="connsiteY2" fmla="*/ 598839 h 598839"/>
                <a:gd name="connsiteX3" fmla="*/ 0 w 1197678"/>
                <a:gd name="connsiteY3" fmla="*/ 598839 h 598839"/>
                <a:gd name="connsiteX4" fmla="*/ 0 w 1197678"/>
                <a:gd name="connsiteY4" fmla="*/ 0 h 59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678" h="598839">
                  <a:moveTo>
                    <a:pt x="0" y="0"/>
                  </a:moveTo>
                  <a:lnTo>
                    <a:pt x="1197678" y="0"/>
                  </a:lnTo>
                  <a:lnTo>
                    <a:pt x="1197678" y="598839"/>
                  </a:lnTo>
                  <a:lnTo>
                    <a:pt x="0" y="5988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3200" kern="1200"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8104644" y="4085714"/>
              <a:ext cx="1197678" cy="598839"/>
            </a:xfrm>
            <a:custGeom>
              <a:avLst/>
              <a:gdLst>
                <a:gd name="connsiteX0" fmla="*/ 0 w 1197678"/>
                <a:gd name="connsiteY0" fmla="*/ 0 h 598839"/>
                <a:gd name="connsiteX1" fmla="*/ 1197678 w 1197678"/>
                <a:gd name="connsiteY1" fmla="*/ 0 h 598839"/>
                <a:gd name="connsiteX2" fmla="*/ 1197678 w 1197678"/>
                <a:gd name="connsiteY2" fmla="*/ 598839 h 598839"/>
                <a:gd name="connsiteX3" fmla="*/ 0 w 1197678"/>
                <a:gd name="connsiteY3" fmla="*/ 598839 h 598839"/>
                <a:gd name="connsiteX4" fmla="*/ 0 w 1197678"/>
                <a:gd name="connsiteY4" fmla="*/ 0 h 59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678" h="598839">
                  <a:moveTo>
                    <a:pt x="0" y="0"/>
                  </a:moveTo>
                  <a:lnTo>
                    <a:pt x="1197678" y="0"/>
                  </a:lnTo>
                  <a:lnTo>
                    <a:pt x="1197678" y="598839"/>
                  </a:lnTo>
                  <a:lnTo>
                    <a:pt x="0" y="5988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3200" kern="1200" dirty="0"/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8148790" y="4936389"/>
              <a:ext cx="1197678" cy="598839"/>
            </a:xfrm>
            <a:custGeom>
              <a:avLst/>
              <a:gdLst>
                <a:gd name="connsiteX0" fmla="*/ 0 w 1197678"/>
                <a:gd name="connsiteY0" fmla="*/ 0 h 598839"/>
                <a:gd name="connsiteX1" fmla="*/ 1197678 w 1197678"/>
                <a:gd name="connsiteY1" fmla="*/ 0 h 598839"/>
                <a:gd name="connsiteX2" fmla="*/ 1197678 w 1197678"/>
                <a:gd name="connsiteY2" fmla="*/ 598839 h 598839"/>
                <a:gd name="connsiteX3" fmla="*/ 0 w 1197678"/>
                <a:gd name="connsiteY3" fmla="*/ 598839 h 598839"/>
                <a:gd name="connsiteX4" fmla="*/ 0 w 1197678"/>
                <a:gd name="connsiteY4" fmla="*/ 0 h 59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678" h="598839">
                  <a:moveTo>
                    <a:pt x="0" y="0"/>
                  </a:moveTo>
                  <a:lnTo>
                    <a:pt x="1197678" y="0"/>
                  </a:lnTo>
                  <a:lnTo>
                    <a:pt x="1197678" y="598839"/>
                  </a:lnTo>
                  <a:lnTo>
                    <a:pt x="0" y="5988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" tIns="24765" rIns="24765" bIns="24765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‘0’: ‘a’</a:t>
              </a:r>
            </a:p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/>
                <a:t>‘1’: ‘b’</a:t>
              </a:r>
              <a:endParaRPr lang="ru-RU" sz="1600" kern="1200" dirty="0"/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8656189" y="4670244"/>
              <a:ext cx="91440" cy="25151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5151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8264776" y="2789424"/>
            <a:ext cx="1486304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endParaRPr lang="en-US" altLang="ru-RU" sz="1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hasOwnProperty</a:t>
            </a:r>
            <a:endParaRPr lang="en-US" altLang="ru-RU" sz="1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altLang="ru-RU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8296541" y="3883372"/>
            <a:ext cx="556563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altLang="ru-RU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6093570" y="2995214"/>
            <a:ext cx="2159566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00596" y="4064829"/>
            <a:ext cx="225254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78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19" grpId="0"/>
      <p:bldP spid="20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добавить в массив новый метод?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У массива уже есть метод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dirty="0" smtClean="0"/>
              <a:t>, который можно использовать внутри </a:t>
            </a:r>
            <a:r>
              <a:rPr lang="ru-RU" altLang="ru-RU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duplicator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424026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duplicator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151891" y="1825625"/>
            <a:ext cx="405591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[1, 2, 3, 1, 2, 3]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4200439"/>
            <a:ext cx="7742825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duplicator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78923" y="456977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24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sz="24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20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в цепочке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825625"/>
            <a:ext cx="774282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ru-RU" altLang="ru-RU" sz="2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duplicator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duplicator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ru-RU" altLang="ru-RU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68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Еще раз о</a:t>
            </a:r>
            <a:r>
              <a:rPr lang="en-US" dirty="0" smtClean="0"/>
              <a:t> </a:t>
            </a:r>
            <a:r>
              <a:rPr lang="ru-RU" dirty="0" smtClean="0"/>
              <a:t>прохождении по свойствам объекта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825625"/>
            <a:ext cx="424026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ru-RU" altLang="ru-RU" sz="2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{}) {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1658" y="3160891"/>
            <a:ext cx="957185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getOwnPropertyDescriptor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(Object.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'toString'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75855" y="3695938"/>
            <a:ext cx="911018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{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writable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enumerable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configurable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77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Расширенная настройка свойств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1825625"/>
            <a:ext cx="1104661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{};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defineProperty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writable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enumerable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2896860"/>
            <a:ext cx="252825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58589" y="2896860"/>
            <a:ext cx="83067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69954" y="3447296"/>
            <a:ext cx="2803973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user.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Nike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user.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39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248537" y="3724295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'</a:t>
            </a:r>
            <a:r>
              <a:rPr lang="ru-RU" altLang="ru-RU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lang="ru-RU" altLang="ru-RU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84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Объектно-ориентированное 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Моделирование</a:t>
            </a:r>
          </a:p>
          <a:p>
            <a:r>
              <a:rPr lang="ru-RU" dirty="0" smtClean="0"/>
              <a:t>Повторное использование</a:t>
            </a:r>
          </a:p>
          <a:p>
            <a:r>
              <a:rPr lang="ru-RU" dirty="0" smtClean="0"/>
              <a:t>Расширяемость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76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9583"/>
            <a:ext cx="10515600" cy="1325563"/>
          </a:xfrm>
        </p:spPr>
        <p:txBody>
          <a:bodyPr/>
          <a:lstStyle/>
          <a:p>
            <a:r>
              <a:rPr lang="ru-RU" dirty="0" smtClean="0"/>
              <a:t>Фабричная функция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1825625"/>
            <a:ext cx="8848897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createUser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{};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laseName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this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laseName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48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Функция-конструктор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8848897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laseName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this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laseName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4503281"/>
            <a:ext cx="700544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Petrov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34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Перемещение методов в прототип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1825625"/>
            <a:ext cx="811151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laseName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this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laseName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Petrov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5663287"/>
            <a:ext cx="884889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getPrototypeOf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===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27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объекта </a:t>
            </a:r>
            <a:r>
              <a:rPr lang="en-US" dirty="0" smtClean="0"/>
              <a:t>User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Petrov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altLang="ru-RU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03222" y="5742478"/>
            <a:ext cx="73609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5199625" y="2502725"/>
            <a:ext cx="2050550" cy="3937057"/>
            <a:chOff x="8104644" y="3235362"/>
            <a:chExt cx="1197678" cy="2299542"/>
          </a:xfrm>
        </p:grpSpPr>
        <p:sp>
          <p:nvSpPr>
            <p:cNvPr id="6" name="Полилиния 5"/>
            <p:cNvSpPr/>
            <p:nvPr/>
          </p:nvSpPr>
          <p:spPr>
            <a:xfrm>
              <a:off x="8657763" y="3834202"/>
              <a:ext cx="91440" cy="25151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5151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Полилиния 6"/>
            <p:cNvSpPr/>
            <p:nvPr/>
          </p:nvSpPr>
          <p:spPr>
            <a:xfrm>
              <a:off x="8104644" y="3235362"/>
              <a:ext cx="1197678" cy="598839"/>
            </a:xfrm>
            <a:custGeom>
              <a:avLst/>
              <a:gdLst>
                <a:gd name="connsiteX0" fmla="*/ 0 w 1197678"/>
                <a:gd name="connsiteY0" fmla="*/ 0 h 598839"/>
                <a:gd name="connsiteX1" fmla="*/ 1197678 w 1197678"/>
                <a:gd name="connsiteY1" fmla="*/ 0 h 598839"/>
                <a:gd name="connsiteX2" fmla="*/ 1197678 w 1197678"/>
                <a:gd name="connsiteY2" fmla="*/ 598839 h 598839"/>
                <a:gd name="connsiteX3" fmla="*/ 0 w 1197678"/>
                <a:gd name="connsiteY3" fmla="*/ 598839 h 598839"/>
                <a:gd name="connsiteX4" fmla="*/ 0 w 1197678"/>
                <a:gd name="connsiteY4" fmla="*/ 0 h 59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678" h="598839">
                  <a:moveTo>
                    <a:pt x="0" y="0"/>
                  </a:moveTo>
                  <a:lnTo>
                    <a:pt x="1197678" y="0"/>
                  </a:lnTo>
                  <a:lnTo>
                    <a:pt x="1197678" y="598839"/>
                  </a:lnTo>
                  <a:lnTo>
                    <a:pt x="0" y="5988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3200" kern="1200"/>
            </a:p>
          </p:txBody>
        </p:sp>
        <p:sp>
          <p:nvSpPr>
            <p:cNvPr id="8" name="Полилиния 7"/>
            <p:cNvSpPr/>
            <p:nvPr/>
          </p:nvSpPr>
          <p:spPr>
            <a:xfrm>
              <a:off x="8104644" y="4085714"/>
              <a:ext cx="1197678" cy="598839"/>
            </a:xfrm>
            <a:custGeom>
              <a:avLst/>
              <a:gdLst>
                <a:gd name="connsiteX0" fmla="*/ 0 w 1197678"/>
                <a:gd name="connsiteY0" fmla="*/ 0 h 598839"/>
                <a:gd name="connsiteX1" fmla="*/ 1197678 w 1197678"/>
                <a:gd name="connsiteY1" fmla="*/ 0 h 598839"/>
                <a:gd name="connsiteX2" fmla="*/ 1197678 w 1197678"/>
                <a:gd name="connsiteY2" fmla="*/ 598839 h 598839"/>
                <a:gd name="connsiteX3" fmla="*/ 0 w 1197678"/>
                <a:gd name="connsiteY3" fmla="*/ 598839 h 598839"/>
                <a:gd name="connsiteX4" fmla="*/ 0 w 1197678"/>
                <a:gd name="connsiteY4" fmla="*/ 0 h 59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678" h="598839">
                  <a:moveTo>
                    <a:pt x="0" y="0"/>
                  </a:moveTo>
                  <a:lnTo>
                    <a:pt x="1197678" y="0"/>
                  </a:lnTo>
                  <a:lnTo>
                    <a:pt x="1197678" y="598839"/>
                  </a:lnTo>
                  <a:lnTo>
                    <a:pt x="0" y="5988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3200" kern="1200" dirty="0"/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8104644" y="4936065"/>
              <a:ext cx="1197678" cy="598839"/>
            </a:xfrm>
            <a:custGeom>
              <a:avLst/>
              <a:gdLst>
                <a:gd name="connsiteX0" fmla="*/ 0 w 1197678"/>
                <a:gd name="connsiteY0" fmla="*/ 0 h 598839"/>
                <a:gd name="connsiteX1" fmla="*/ 1197678 w 1197678"/>
                <a:gd name="connsiteY1" fmla="*/ 0 h 598839"/>
                <a:gd name="connsiteX2" fmla="*/ 1197678 w 1197678"/>
                <a:gd name="connsiteY2" fmla="*/ 598839 h 598839"/>
                <a:gd name="connsiteX3" fmla="*/ 0 w 1197678"/>
                <a:gd name="connsiteY3" fmla="*/ 598839 h 598839"/>
                <a:gd name="connsiteX4" fmla="*/ 0 w 1197678"/>
                <a:gd name="connsiteY4" fmla="*/ 0 h 59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678" h="598839">
                  <a:moveTo>
                    <a:pt x="0" y="0"/>
                  </a:moveTo>
                  <a:lnTo>
                    <a:pt x="1197678" y="0"/>
                  </a:lnTo>
                  <a:lnTo>
                    <a:pt x="1197678" y="598839"/>
                  </a:lnTo>
                  <a:lnTo>
                    <a:pt x="0" y="5988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" tIns="24765" rIns="24765" bIns="24765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‘name’: ‘Alex’</a:t>
              </a:r>
            </a:p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/>
                <a:t>‘</a:t>
              </a:r>
              <a:r>
                <a:rPr lang="en-US" dirty="0" err="1" smtClean="0"/>
                <a:t>lastName</a:t>
              </a:r>
              <a:r>
                <a:rPr lang="en-US" dirty="0" smtClean="0"/>
                <a:t>’: ‘Pet…’</a:t>
              </a:r>
              <a:endParaRPr lang="ru-RU" kern="1200" dirty="0"/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8656189" y="4670244"/>
              <a:ext cx="93014" cy="36607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5151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288820" y="2700756"/>
            <a:ext cx="128753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endParaRPr lang="en-US" altLang="ru-RU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alt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293377" y="4135840"/>
            <a:ext cx="1701107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endParaRPr lang="en-US" altLang="ru-RU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alt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748923" y="2887546"/>
            <a:ext cx="239039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024640" y="4274339"/>
            <a:ext cx="211468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48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еще свойства имеются у </a:t>
            </a:r>
            <a:r>
              <a:rPr lang="en-US" dirty="0" err="1" smtClean="0"/>
              <a:t>User.prototype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88895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laseName</a:t>
            </a:r>
            <a:r>
              <a:rPr lang="ru-RU" altLang="ru-RU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3539629"/>
            <a:ext cx="682109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76993" y="4136231"/>
            <a:ext cx="7005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altLang="ru-RU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altLang="ru-RU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lang="ru-RU" altLang="ru-R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Petrov</a:t>
            </a:r>
            <a:r>
              <a:rPr lang="ru-RU" altLang="ru-R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altLang="ru-RU" sz="4800" dirty="0"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76993" y="4597896"/>
            <a:ext cx="313419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.constructor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46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ru-RU" altLang="ru-RU" dirty="0" err="1"/>
              <a:t>instanceof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825625"/>
            <a:ext cx="7005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altLang="ru-RU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altLang="ru-RU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lang="ru-RU" altLang="ru-R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Petrov</a:t>
            </a:r>
            <a:r>
              <a:rPr lang="ru-RU" altLang="ru-R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altLang="ru-RU" sz="4800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2287290"/>
            <a:ext cx="221246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050665" y="2287289"/>
            <a:ext cx="221246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"object"</a:t>
            </a:r>
            <a:endParaRPr kumimoji="0" lang="ru-RU" altLang="ru-RU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2774755"/>
            <a:ext cx="534633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86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создать наследника?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722258"/>
            <a:ext cx="848020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this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+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.lastName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745666"/>
            <a:ext cx="737413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developer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93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Object.create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3764617"/>
            <a:ext cx="682109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employe2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developer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writable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722258"/>
            <a:ext cx="848020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this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+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.lastName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3723588" y="4185501"/>
            <a:ext cx="22718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82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наследников «сразу», без промежуточного объекта.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38200" y="182562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laseName</a:t>
            </a:r>
            <a:r>
              <a:rPr lang="ru-RU" altLang="ru-RU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lang="ru-RU" altLang="ru-RU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laseName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838200" y="3776305"/>
            <a:ext cx="583685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--------------------------------------</a:t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developer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838200" y="5118405"/>
            <a:ext cx="6526146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Petrov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'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Petrov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'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developer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25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Функции-конструкторы и наследование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Попытка №1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Недопустимое решение – поломали </a:t>
            </a:r>
            <a:r>
              <a:rPr lang="ru-RU" altLang="ru-RU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471815"/>
            <a:ext cx="757130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developer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changePosition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4380" y="3725459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✖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29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– фундаментальный тип данных в языке </a:t>
            </a:r>
            <a:r>
              <a:rPr lang="en-US" dirty="0"/>
              <a:t>JavaScript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Объект – составной тип в отличие от примитивных типов данных.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579157"/>
            <a:ext cx="2528256" cy="12618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330561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Составной объект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ru-RU" altLang="ru-RU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Moscow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Tverskaya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78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Функции-конструкторы и наследование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Попытка №2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Почти неплохо, но кое-что забыли.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2469681"/>
            <a:ext cx="10187404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developer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changePosition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Какой-то код*/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9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Функции-конструкторы и наследование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Попытка №</a:t>
            </a:r>
            <a:r>
              <a:rPr lang="en-US" dirty="0" smtClean="0"/>
              <a:t>3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2441952"/>
            <a:ext cx="10187404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developer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changePosition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Какой-то код*/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803101" y="4392235"/>
            <a:ext cx="16992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52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объекта </a:t>
            </a:r>
            <a:r>
              <a:rPr lang="en-US" dirty="0" smtClean="0"/>
              <a:t>Employee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5088307" y="2017696"/>
            <a:ext cx="1765717" cy="3087042"/>
            <a:chOff x="8104644" y="3235362"/>
            <a:chExt cx="1197678" cy="2299542"/>
          </a:xfrm>
        </p:grpSpPr>
        <p:sp>
          <p:nvSpPr>
            <p:cNvPr id="6" name="Полилиния 5"/>
            <p:cNvSpPr/>
            <p:nvPr/>
          </p:nvSpPr>
          <p:spPr>
            <a:xfrm>
              <a:off x="8657763" y="3834202"/>
              <a:ext cx="91440" cy="25151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5151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Полилиния 6"/>
            <p:cNvSpPr/>
            <p:nvPr/>
          </p:nvSpPr>
          <p:spPr>
            <a:xfrm>
              <a:off x="8104644" y="3235362"/>
              <a:ext cx="1197678" cy="598839"/>
            </a:xfrm>
            <a:custGeom>
              <a:avLst/>
              <a:gdLst>
                <a:gd name="connsiteX0" fmla="*/ 0 w 1197678"/>
                <a:gd name="connsiteY0" fmla="*/ 0 h 598839"/>
                <a:gd name="connsiteX1" fmla="*/ 1197678 w 1197678"/>
                <a:gd name="connsiteY1" fmla="*/ 0 h 598839"/>
                <a:gd name="connsiteX2" fmla="*/ 1197678 w 1197678"/>
                <a:gd name="connsiteY2" fmla="*/ 598839 h 598839"/>
                <a:gd name="connsiteX3" fmla="*/ 0 w 1197678"/>
                <a:gd name="connsiteY3" fmla="*/ 598839 h 598839"/>
                <a:gd name="connsiteX4" fmla="*/ 0 w 1197678"/>
                <a:gd name="connsiteY4" fmla="*/ 0 h 59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678" h="598839">
                  <a:moveTo>
                    <a:pt x="0" y="0"/>
                  </a:moveTo>
                  <a:lnTo>
                    <a:pt x="1197678" y="0"/>
                  </a:lnTo>
                  <a:lnTo>
                    <a:pt x="1197678" y="598839"/>
                  </a:lnTo>
                  <a:lnTo>
                    <a:pt x="0" y="5988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3200" kern="1200"/>
            </a:p>
          </p:txBody>
        </p:sp>
        <p:sp>
          <p:nvSpPr>
            <p:cNvPr id="8" name="Полилиния 7"/>
            <p:cNvSpPr/>
            <p:nvPr/>
          </p:nvSpPr>
          <p:spPr>
            <a:xfrm>
              <a:off x="8104644" y="4085714"/>
              <a:ext cx="1197678" cy="598839"/>
            </a:xfrm>
            <a:custGeom>
              <a:avLst/>
              <a:gdLst>
                <a:gd name="connsiteX0" fmla="*/ 0 w 1197678"/>
                <a:gd name="connsiteY0" fmla="*/ 0 h 598839"/>
                <a:gd name="connsiteX1" fmla="*/ 1197678 w 1197678"/>
                <a:gd name="connsiteY1" fmla="*/ 0 h 598839"/>
                <a:gd name="connsiteX2" fmla="*/ 1197678 w 1197678"/>
                <a:gd name="connsiteY2" fmla="*/ 598839 h 598839"/>
                <a:gd name="connsiteX3" fmla="*/ 0 w 1197678"/>
                <a:gd name="connsiteY3" fmla="*/ 598839 h 598839"/>
                <a:gd name="connsiteX4" fmla="*/ 0 w 1197678"/>
                <a:gd name="connsiteY4" fmla="*/ 0 h 59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678" h="598839">
                  <a:moveTo>
                    <a:pt x="0" y="0"/>
                  </a:moveTo>
                  <a:lnTo>
                    <a:pt x="1197678" y="0"/>
                  </a:lnTo>
                  <a:lnTo>
                    <a:pt x="1197678" y="598839"/>
                  </a:lnTo>
                  <a:lnTo>
                    <a:pt x="0" y="5988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3200" kern="1200" dirty="0"/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8104644" y="4936065"/>
              <a:ext cx="1197678" cy="598839"/>
            </a:xfrm>
            <a:custGeom>
              <a:avLst/>
              <a:gdLst>
                <a:gd name="connsiteX0" fmla="*/ 0 w 1197678"/>
                <a:gd name="connsiteY0" fmla="*/ 0 h 598839"/>
                <a:gd name="connsiteX1" fmla="*/ 1197678 w 1197678"/>
                <a:gd name="connsiteY1" fmla="*/ 0 h 598839"/>
                <a:gd name="connsiteX2" fmla="*/ 1197678 w 1197678"/>
                <a:gd name="connsiteY2" fmla="*/ 598839 h 598839"/>
                <a:gd name="connsiteX3" fmla="*/ 0 w 1197678"/>
                <a:gd name="connsiteY3" fmla="*/ 598839 h 598839"/>
                <a:gd name="connsiteX4" fmla="*/ 0 w 1197678"/>
                <a:gd name="connsiteY4" fmla="*/ 0 h 59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678" h="598839">
                  <a:moveTo>
                    <a:pt x="0" y="0"/>
                  </a:moveTo>
                  <a:lnTo>
                    <a:pt x="1197678" y="0"/>
                  </a:lnTo>
                  <a:lnTo>
                    <a:pt x="1197678" y="598839"/>
                  </a:lnTo>
                  <a:lnTo>
                    <a:pt x="0" y="5988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" tIns="24765" rIns="24765" bIns="24765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err="1" smtClean="0"/>
                <a:t>changePosition</a:t>
              </a:r>
              <a:endParaRPr lang="en-US" sz="1600" dirty="0"/>
            </a:p>
            <a:p>
              <a:pPr lvl="0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/>
                <a:t>     …</a:t>
              </a:r>
              <a:endParaRPr lang="ru-RU" kern="1200" dirty="0"/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8656189" y="4670244"/>
              <a:ext cx="93014" cy="36607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5151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177502" y="2176733"/>
            <a:ext cx="1557253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endParaRPr lang="en-US" altLang="ru-RU" sz="16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altLang="ru-RU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169034" y="3299607"/>
            <a:ext cx="1464814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endParaRPr lang="en-US" altLang="ru-RU" sz="1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altLang="ru-RU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623146" y="2234988"/>
            <a:ext cx="240129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913323" y="3376551"/>
            <a:ext cx="211111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372757" y="4518113"/>
            <a:ext cx="265168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04210" y="5417319"/>
            <a:ext cx="1765717" cy="803917"/>
          </a:xfrm>
          <a:custGeom>
            <a:avLst/>
            <a:gdLst>
              <a:gd name="connsiteX0" fmla="*/ 0 w 1197678"/>
              <a:gd name="connsiteY0" fmla="*/ 0 h 598839"/>
              <a:gd name="connsiteX1" fmla="*/ 1197678 w 1197678"/>
              <a:gd name="connsiteY1" fmla="*/ 0 h 598839"/>
              <a:gd name="connsiteX2" fmla="*/ 1197678 w 1197678"/>
              <a:gd name="connsiteY2" fmla="*/ 598839 h 598839"/>
              <a:gd name="connsiteX3" fmla="*/ 0 w 1197678"/>
              <a:gd name="connsiteY3" fmla="*/ 598839 h 598839"/>
              <a:gd name="connsiteX4" fmla="*/ 0 w 1197678"/>
              <a:gd name="connsiteY4" fmla="*/ 0 h 598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7678" h="598839">
                <a:moveTo>
                  <a:pt x="0" y="0"/>
                </a:moveTo>
                <a:lnTo>
                  <a:pt x="1197678" y="0"/>
                </a:lnTo>
                <a:lnTo>
                  <a:pt x="1197678" y="598839"/>
                </a:lnTo>
                <a:lnTo>
                  <a:pt x="0" y="5988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765" tIns="24765" rIns="24765" bIns="24765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kern="1200" dirty="0"/>
          </a:p>
        </p:txBody>
      </p:sp>
      <p:sp>
        <p:nvSpPr>
          <p:cNvPr id="18" name="Полилиния 17"/>
          <p:cNvSpPr/>
          <p:nvPr/>
        </p:nvSpPr>
        <p:spPr>
          <a:xfrm>
            <a:off x="5917344" y="5060465"/>
            <a:ext cx="137129" cy="49144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5151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2878436" y="5634611"/>
            <a:ext cx="214600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Employee()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Номер слайда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38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Функции-конструкторы и наследование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Попытка №</a:t>
            </a:r>
            <a:r>
              <a:rPr lang="en-US" dirty="0" smtClean="0"/>
              <a:t>4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2441952"/>
            <a:ext cx="10187404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developer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changePosition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Какой-то код*/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803101" y="4392235"/>
            <a:ext cx="16992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5232787"/>
            <a:ext cx="7263527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Petrov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185270" y="5571341"/>
            <a:ext cx="349326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"undefined undefined"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64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Функции-конструкторы и наследование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Попытка №</a:t>
            </a:r>
            <a:r>
              <a:rPr lang="en-US" dirty="0" smtClean="0"/>
              <a:t>5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5232787"/>
            <a:ext cx="7263527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Petrov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</a:t>
            </a:r>
            <a:r>
              <a:rPr kumimoji="0" lang="en-US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2411174"/>
            <a:ext cx="9145452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developer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changePosition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Какой-то код*/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409759" y="3318809"/>
            <a:ext cx="43708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3422764" y="2747641"/>
            <a:ext cx="18887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367117" y="5567664"/>
            <a:ext cx="239039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Petrov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08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ES6:</a:t>
            </a:r>
            <a:r>
              <a:rPr lang="ru-RU" dirty="0"/>
              <a:t> наглядный и ясный синтаксис классов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ES5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ES6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9788" y="2531487"/>
            <a:ext cx="4802918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172200" y="2505075"/>
            <a:ext cx="523252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Равно 9"/>
          <p:cNvSpPr/>
          <p:nvPr/>
        </p:nvSpPr>
        <p:spPr>
          <a:xfrm>
            <a:off x="5660900" y="3530601"/>
            <a:ext cx="544512" cy="544512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72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ES6:</a:t>
            </a:r>
            <a:r>
              <a:rPr lang="ru-RU" dirty="0"/>
              <a:t> </a:t>
            </a:r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56</a:t>
            </a:fld>
            <a:endParaRPr lang="ru-RU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825625"/>
            <a:ext cx="523252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838200" y="4109016"/>
            <a:ext cx="3728906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changePosition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/*Какой-то код*/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ru-RU" dirty="0" smtClean="0"/>
              <a:t>всего лишь другой синтаксис для определения функции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839788" y="2505075"/>
            <a:ext cx="523252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this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097464" y="2505075"/>
            <a:ext cx="203132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8017471" y="2505075"/>
            <a:ext cx="218521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6147047" y="3228349"/>
            <a:ext cx="233910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User.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488" y="3628459"/>
            <a:ext cx="5343525" cy="1009650"/>
          </a:xfrm>
          <a:prstGeom prst="rect">
            <a:avLst/>
          </a:prstGeom>
        </p:spPr>
      </p:pic>
      <p:cxnSp>
        <p:nvCxnSpPr>
          <p:cNvPr id="20" name="Прямая со стрелкой 19"/>
          <p:cNvCxnSpPr/>
          <p:nvPr/>
        </p:nvCxnSpPr>
        <p:spPr>
          <a:xfrm flipH="1" flipV="1">
            <a:off x="2528515" y="2905185"/>
            <a:ext cx="3904090" cy="122809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 flipV="1">
            <a:off x="2528515" y="4041279"/>
            <a:ext cx="3904090" cy="34892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43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иерархию объектов, поиграть с прототипами.</a:t>
            </a:r>
          </a:p>
          <a:p>
            <a:r>
              <a:rPr lang="ru-RU" dirty="0" smtClean="0"/>
              <a:t>Написать функцию конструктор, которую можно вызвать как с </a:t>
            </a:r>
            <a:r>
              <a:rPr lang="en-US" dirty="0" smtClean="0"/>
              <a:t>new</a:t>
            </a:r>
            <a:r>
              <a:rPr lang="ru-RU" dirty="0" smtClean="0"/>
              <a:t>, так и без </a:t>
            </a:r>
            <a:r>
              <a:rPr lang="en-US" dirty="0" smtClean="0"/>
              <a:t>new.</a:t>
            </a:r>
            <a:endParaRPr lang="ru-RU" dirty="0" smtClean="0"/>
          </a:p>
          <a:p>
            <a:r>
              <a:rPr lang="ru-RU" dirty="0" smtClean="0"/>
              <a:t>Реализовать собственный аналог </a:t>
            </a:r>
            <a:r>
              <a:rPr lang="en-US" dirty="0" err="1" smtClean="0"/>
              <a:t>Object.create</a:t>
            </a:r>
            <a:r>
              <a:rPr lang="en-US" dirty="0" smtClean="0"/>
              <a:t>().</a:t>
            </a:r>
            <a:endParaRPr lang="ru-RU" dirty="0" smtClean="0"/>
          </a:p>
          <a:p>
            <a:r>
              <a:rPr lang="ru-RU" dirty="0" smtClean="0"/>
              <a:t>Подумать, как можно реализовать «инкапсуляцию». 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94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Настолько фундаментальный, что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Массивы являются объектами</a:t>
            </a:r>
          </a:p>
          <a:p>
            <a:r>
              <a:rPr lang="ru-RU" dirty="0" smtClean="0"/>
              <a:t>Функции являются объектами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85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Другими словами, практически всё в </a:t>
            </a:r>
            <a:r>
              <a:rPr lang="en-US" dirty="0" smtClean="0"/>
              <a:t>JavaScript </a:t>
            </a:r>
            <a:r>
              <a:rPr lang="ru-RU" dirty="0" smtClean="0"/>
              <a:t>является </a:t>
            </a:r>
            <a:r>
              <a:rPr lang="ru-RU" dirty="0"/>
              <a:t>объектом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Кроме… </a:t>
            </a:r>
          </a:p>
          <a:p>
            <a:r>
              <a:rPr lang="ru-RU" dirty="0" smtClean="0"/>
              <a:t>Чисел</a:t>
            </a:r>
          </a:p>
          <a:p>
            <a:r>
              <a:rPr lang="ru-RU" dirty="0" smtClean="0"/>
              <a:t>Строк </a:t>
            </a:r>
          </a:p>
          <a:p>
            <a:r>
              <a:rPr lang="ru-RU" dirty="0" smtClean="0"/>
              <a:t>Булевых значений</a:t>
            </a:r>
          </a:p>
          <a:p>
            <a:r>
              <a:rPr lang="en-US" dirty="0" smtClean="0"/>
              <a:t>null </a:t>
            </a:r>
            <a:endParaRPr lang="ru-RU" dirty="0" smtClean="0"/>
          </a:p>
          <a:p>
            <a:r>
              <a:rPr lang="en-US" dirty="0" smtClean="0"/>
              <a:t>undefined.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Но с ними можно работать как с объектами, например, вызывать методы.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59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 – наиболее простой и удобный способ создания объектов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Литерал объекта – заключенный в фигурные скобки список пар имя</a:t>
            </a:r>
            <a:r>
              <a:rPr lang="en-US" dirty="0"/>
              <a:t>/</a:t>
            </a:r>
            <a:r>
              <a:rPr lang="ru-RU" dirty="0"/>
              <a:t>значение, разделенный запятыми.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1" y="2675435"/>
            <a:ext cx="8295861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Инициализация переменной пустым объектом.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emptyObj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{};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3641369"/>
            <a:ext cx="8295861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Использование литералов внутри выражений.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{} +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4607303"/>
            <a:ext cx="5161991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Более практичный пример.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basePath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/'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32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 литерала объекта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1825625"/>
            <a:ext cx="737413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&lt;Имя свойства&gt;:&lt;Значение свойства&gt;,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&lt;Имя свойства&gt;:&lt;Значение свойства&gt;,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3868777"/>
            <a:ext cx="10033516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&lt;Имя свойства&gt; - идентификатор или строка.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&lt;Значение свойства&gt; - любое значение, допустимое в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 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9CA9-3C50-4AC4-A1ED-B0EE9FD9627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65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</TotalTime>
  <Words>1366</Words>
  <Application>Microsoft Office PowerPoint</Application>
  <PresentationFormat>Широкоэкранный</PresentationFormat>
  <Paragraphs>383</Paragraphs>
  <Slides>58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Тема Office</vt:lpstr>
      <vt:lpstr>Объекты</vt:lpstr>
      <vt:lpstr>Зачем разбираться в реализации ООП и других механизмах JavaScript?</vt:lpstr>
      <vt:lpstr>Вывод</vt:lpstr>
      <vt:lpstr>Объектно-ориентированное программирование</vt:lpstr>
      <vt:lpstr>Объекты – фундаментальный тип данных в языке JavaScript</vt:lpstr>
      <vt:lpstr>Настолько фундаментальный, что</vt:lpstr>
      <vt:lpstr>Другими словами, практически всё в JavaScript является объектом</vt:lpstr>
      <vt:lpstr>Литералы – наиболее простой и удобный способ создания объектов</vt:lpstr>
      <vt:lpstr>Синтаксис литерала объекта</vt:lpstr>
      <vt:lpstr>Примеры литералов</vt:lpstr>
      <vt:lpstr>Имена и значения свойств в литерале</vt:lpstr>
      <vt:lpstr>Методы</vt:lpstr>
      <vt:lpstr>Методы чтения и записи (аксессоры)</vt:lpstr>
      <vt:lpstr>Методы чтения и записи (аксессоры)</vt:lpstr>
      <vt:lpstr>Получение и изменение значений свойств</vt:lpstr>
      <vt:lpstr>Обращение к несуществующему свойству не вызывает ошибку</vt:lpstr>
      <vt:lpstr>Как отличить отсутствие свойства от значения undefined?</vt:lpstr>
      <vt:lpstr>Проверка объекта на существование перед обращением к свойству</vt:lpstr>
      <vt:lpstr>Объект – неупорядоченная коллекция свойств</vt:lpstr>
      <vt:lpstr>ES6: Нововведения в синтаксисе литералов</vt:lpstr>
      <vt:lpstr>ES6: Нововведения в синтаксисе литералов</vt:lpstr>
      <vt:lpstr>Когда удобно использовать литералы?</vt:lpstr>
      <vt:lpstr>Ссылочная природа объектов</vt:lpstr>
      <vt:lpstr>Изменение ссылки и изменение объекта</vt:lpstr>
      <vt:lpstr>Перебор всех свойств</vt:lpstr>
      <vt:lpstr>Получение имен свойств в виде массива</vt:lpstr>
      <vt:lpstr>Объект так же является «хэшом», словарем и ассоциативным массивом</vt:lpstr>
      <vt:lpstr>Использование объектов, как вспомогательных структур данных</vt:lpstr>
      <vt:lpstr>Вариант решения</vt:lpstr>
      <vt:lpstr>Откуда взялся метод toString() ?</vt:lpstr>
      <vt:lpstr>Все объекты, созданные с помощью литерала, связаны с одним и тем же прототипом</vt:lpstr>
      <vt:lpstr>Собственные свойства и свойства, найденные в цепочке прототипов</vt:lpstr>
      <vt:lpstr>Получение объекта-прототипа</vt:lpstr>
      <vt:lpstr>Где определен прототип всех объектов?</vt:lpstr>
      <vt:lpstr>Литерал массива и прототипы</vt:lpstr>
      <vt:lpstr>Как добавить в массив новый метод? </vt:lpstr>
      <vt:lpstr>Поиск в цепочке</vt:lpstr>
      <vt:lpstr>Еще раз о прохождении по свойствам объекта</vt:lpstr>
      <vt:lpstr>Расширенная настройка свойств</vt:lpstr>
      <vt:lpstr>Фабричная функция</vt:lpstr>
      <vt:lpstr>Функция-конструктор</vt:lpstr>
      <vt:lpstr>Перемещение методов в прототип</vt:lpstr>
      <vt:lpstr>Иерархия объекта User</vt:lpstr>
      <vt:lpstr>Какие еще свойства имеются у User.prototype</vt:lpstr>
      <vt:lpstr>Оператор instanceof</vt:lpstr>
      <vt:lpstr>Как создать наследника?</vt:lpstr>
      <vt:lpstr>Object.create()</vt:lpstr>
      <vt:lpstr>Создание наследников «сразу», без промежуточного объекта.</vt:lpstr>
      <vt:lpstr>Функции-конструкторы и наследование</vt:lpstr>
      <vt:lpstr>Функции-конструкторы и наследование</vt:lpstr>
      <vt:lpstr>Функции-конструкторы и наследование</vt:lpstr>
      <vt:lpstr>Иерархия объекта Employee</vt:lpstr>
      <vt:lpstr>Функции-конструкторы и наследование</vt:lpstr>
      <vt:lpstr>Функции-конструкторы и наследование</vt:lpstr>
      <vt:lpstr>ES6: наглядный и ясный синтаксис классов</vt:lpstr>
      <vt:lpstr>ES6: наследование</vt:lpstr>
      <vt:lpstr>class всего лишь другой синтаксис для определения функции</vt:lpstr>
      <vt:lpstr>Задачи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Алексеев</dc:creator>
  <cp:lastModifiedBy>Alekseev Aleksandr Sergeevich</cp:lastModifiedBy>
  <cp:revision>123</cp:revision>
  <dcterms:created xsi:type="dcterms:W3CDTF">2016-06-05T06:18:09Z</dcterms:created>
  <dcterms:modified xsi:type="dcterms:W3CDTF">2016-07-19T12:36:29Z</dcterms:modified>
</cp:coreProperties>
</file>