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5" r:id="rId5"/>
    <p:sldId id="260" r:id="rId6"/>
    <p:sldId id="261" r:id="rId7"/>
    <p:sldId id="266" r:id="rId8"/>
    <p:sldId id="271" r:id="rId9"/>
    <p:sldId id="269" r:id="rId10"/>
    <p:sldId id="276" r:id="rId11"/>
    <p:sldId id="264" r:id="rId12"/>
    <p:sldId id="267" r:id="rId13"/>
    <p:sldId id="273" r:id="rId14"/>
    <p:sldId id="274" r:id="rId15"/>
    <p:sldId id="275" r:id="rId16"/>
    <p:sldId id="263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BFDE2-5D33-45EB-9390-32225B2E8CBA}" type="datetimeFigureOut">
              <a:rPr lang="fr-FR" smtClean="0"/>
              <a:pPr/>
              <a:t>25/02/2015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55718-8199-44BC-9B41-C7BA2F22FF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63E4F-4A18-463B-88F9-D61737674A47}" type="datetimeFigureOut">
              <a:rPr lang="fr-FR" smtClean="0"/>
              <a:pPr/>
              <a:t>25/02/2015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C4C87-8BD4-4D4D-ADB5-ED6F2034EA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4C87-8BD4-4D4D-ADB5-ED6F2034EAD5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4C87-8BD4-4D4D-ADB5-ED6F2034EAD5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Hébergeurs liés : Dropbox/S3, </a:t>
            </a:r>
            <a:r>
              <a:rPr lang="fr-FR" dirty="0" err="1" smtClean="0"/>
              <a:t>CloudDrive</a:t>
            </a:r>
            <a:r>
              <a:rPr lang="fr-FR" dirty="0" smtClean="0"/>
              <a:t>/S3 et </a:t>
            </a:r>
            <a:r>
              <a:rPr lang="fr-FR" dirty="0" err="1" smtClean="0"/>
              <a:t>Google</a:t>
            </a:r>
            <a:r>
              <a:rPr lang="fr-FR" baseline="0" dirty="0" err="1" smtClean="0"/>
              <a:t>Drive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GoogleCloudStorage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4C87-8BD4-4D4D-ADB5-ED6F2034EAD5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Différence de temps pour la même taille de fichier entre Lyon et Londres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4C87-8BD4-4D4D-ADB5-ED6F2034EAD5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4C87-8BD4-4D4D-ADB5-ED6F2034EAD5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048350-1B02-48C4-A98A-3D7A872AF1D1}" type="datetime1">
              <a:rPr lang="fr-FR" smtClean="0"/>
              <a:pPr/>
              <a:t>25/02/2015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6D579-57A8-4A41-A842-9926A6D73BE1}" type="datetime1">
              <a:rPr lang="fr-FR" smtClean="0"/>
              <a:pPr/>
              <a:t>25/02/2015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D761B-1F2C-4D56-81FC-28F945B92715}" type="datetime1">
              <a:rPr lang="fr-FR" smtClean="0"/>
              <a:pPr/>
              <a:t>25/02/2015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DA2AF2-0C83-41E7-B696-3923B2502827}" type="datetime1">
              <a:rPr lang="fr-FR" smtClean="0"/>
              <a:pPr/>
              <a:t>25/02/2015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34A6BE-FCB7-49C4-BDCB-E77C944E14B9}" type="datetime1">
              <a:rPr lang="fr-FR" smtClean="0"/>
              <a:pPr/>
              <a:t>25/02/2015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24890-ECC2-4BF2-9043-451E7FECC140}" type="datetime1">
              <a:rPr lang="fr-FR" smtClean="0"/>
              <a:pPr/>
              <a:t>25/02/2015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1A748-EB92-4FC1-A495-3CCEC12F7A31}" type="datetime1">
              <a:rPr lang="fr-FR" smtClean="0"/>
              <a:pPr/>
              <a:t>25/02/2015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141721-0F61-4D00-BAF3-51B2068434DA}" type="datetime1">
              <a:rPr lang="fr-FR" smtClean="0"/>
              <a:pPr/>
              <a:t>25/02/2015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892A-00B0-4581-9A7F-F45CB9E5A018}" type="datetime1">
              <a:rPr lang="fr-FR" smtClean="0"/>
              <a:pPr/>
              <a:t>25/02/2015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7AACC24-B37A-4D09-9CDF-FDE56DD7997B}" type="datetime1">
              <a:rPr lang="fr-FR" smtClean="0"/>
              <a:pPr/>
              <a:t>25/02/2015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704885-383D-47AC-BAE4-A432D9508D81}" type="datetime1">
              <a:rPr lang="fr-FR" smtClean="0"/>
              <a:pPr/>
              <a:t>25/02/2015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3BAC3D6-7914-4F7A-9FA2-FD590B71F5F3}" type="datetime1">
              <a:rPr lang="fr-FR" smtClean="0"/>
              <a:pPr/>
              <a:t>25/02/2015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h\Desktop\TER\TERPres.wmv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Outil de modélisation de performances des migrations de données </a:t>
            </a:r>
            <a:r>
              <a:rPr lang="fr-FR" b="1" dirty="0" smtClean="0"/>
              <a:t>inter-</a:t>
            </a:r>
            <a:r>
              <a:rPr lang="fr-FR" b="1" dirty="0" err="1" smtClean="0"/>
              <a:t>cloud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Antoine Martin &amp; Carole Bonfré</a:t>
            </a:r>
          </a:p>
          <a:p>
            <a:r>
              <a:rPr lang="fr-FR" sz="2000" dirty="0" err="1" smtClean="0"/>
              <a:t>Encadrants</a:t>
            </a:r>
            <a:r>
              <a:rPr lang="fr-FR" sz="2000" dirty="0" smtClean="0"/>
              <a:t> : Yves </a:t>
            </a:r>
            <a:r>
              <a:rPr lang="fr-FR" sz="2000" dirty="0" err="1" smtClean="0"/>
              <a:t>Caniou</a:t>
            </a:r>
            <a:r>
              <a:rPr lang="fr-FR" sz="2000" dirty="0" smtClean="0"/>
              <a:t> &amp; Eddy Caron</a:t>
            </a:r>
          </a:p>
          <a:p>
            <a:r>
              <a:rPr lang="fr-FR" sz="2000" dirty="0" smtClean="0"/>
              <a:t>27/02/2015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1</a:t>
            </a:fld>
            <a:endParaRPr lang="fr-FR" sz="1600" dirty="0"/>
          </a:p>
        </p:txBody>
      </p:sp>
      <p:pic>
        <p:nvPicPr>
          <p:cNvPr id="5" name="Image 4" descr="logo-lyo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146" y="4365104"/>
            <a:ext cx="2309614" cy="609129"/>
          </a:xfrm>
          <a:prstGeom prst="rect">
            <a:avLst/>
          </a:prstGeom>
        </p:spPr>
      </p:pic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16" y="3643276"/>
            <a:ext cx="1547664" cy="577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Download</a:t>
            </a:r>
          </a:p>
          <a:p>
            <a:pPr>
              <a:buNone/>
            </a:pPr>
            <a:endParaRPr lang="fr-FR" b="1" dirty="0" smtClean="0"/>
          </a:p>
          <a:p>
            <a:r>
              <a:rPr lang="fr-FR" dirty="0" smtClean="0"/>
              <a:t>La </a:t>
            </a:r>
            <a:r>
              <a:rPr lang="fr-FR" dirty="0" err="1" smtClean="0"/>
              <a:t>Doua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  Lyon 1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Londres</a:t>
            </a:r>
          </a:p>
          <a:p>
            <a:pPr>
              <a:buNone/>
            </a:pPr>
            <a:r>
              <a:rPr lang="fr-FR" dirty="0" smtClean="0"/>
              <a:t>  10Mo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BCF39854-5727-49C5-871A-2A9A28C6ADE3}" type="slidenum">
              <a:rPr lang="fr-FR" sz="1600" smtClean="0"/>
              <a:pPr/>
              <a:t>10</a:t>
            </a:fld>
            <a:endParaRPr lang="fr-FR" sz="16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4944" y="1340768"/>
            <a:ext cx="6489056" cy="247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3861048"/>
            <a:ext cx="6516216" cy="2486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Bilan professionnel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 projet</a:t>
            </a:r>
          </a:p>
          <a:p>
            <a:endParaRPr lang="fr-FR" dirty="0" smtClean="0"/>
          </a:p>
          <a:p>
            <a:r>
              <a:rPr lang="fr-FR" dirty="0" smtClean="0"/>
              <a:t>L’objectif</a:t>
            </a:r>
          </a:p>
          <a:p>
            <a:endParaRPr lang="fr-FR" dirty="0" smtClean="0"/>
          </a:p>
          <a:p>
            <a:r>
              <a:rPr lang="fr-FR" dirty="0" smtClean="0"/>
              <a:t>Les contraintes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BCF39854-5727-49C5-871A-2A9A28C6ADE3}" type="slidenum">
              <a:rPr lang="fr-FR" sz="1600" smtClean="0"/>
              <a:pPr/>
              <a:t>11</a:t>
            </a:fld>
            <a:endParaRPr lang="fr-FR" sz="1600"/>
          </a:p>
        </p:txBody>
      </p:sp>
      <p:pic>
        <p:nvPicPr>
          <p:cNvPr id="10242" name="Picture 2" descr="http://www.belor.be/images/peb_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916832"/>
            <a:ext cx="3295650" cy="3295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Bilan de recherche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S’informer</a:t>
            </a:r>
          </a:p>
          <a:p>
            <a:endParaRPr lang="fr-FR" dirty="0" smtClean="0"/>
          </a:p>
          <a:p>
            <a:r>
              <a:rPr lang="fr-FR" dirty="0" smtClean="0"/>
              <a:t>Analyser</a:t>
            </a:r>
          </a:p>
          <a:p>
            <a:endParaRPr lang="fr-FR" dirty="0" smtClean="0"/>
          </a:p>
          <a:p>
            <a:r>
              <a:rPr lang="fr-FR" dirty="0" smtClean="0"/>
              <a:t>Déduire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BCF39854-5727-49C5-871A-2A9A28C6ADE3}" type="slidenum">
              <a:rPr lang="fr-FR" sz="1600" smtClean="0"/>
              <a:pPr/>
              <a:t>12</a:t>
            </a:fld>
            <a:endParaRPr lang="fr-FR" sz="1600"/>
          </a:p>
        </p:txBody>
      </p:sp>
      <p:pic>
        <p:nvPicPr>
          <p:cNvPr id="9218" name="Picture 2" descr="http://www.roues-ages-trans-missions.sitew.fr/fs/ROUES_AGES/normal/79up2-fotolia_15998379_x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132856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Bilan relationnel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Autonomie</a:t>
            </a:r>
          </a:p>
          <a:p>
            <a:endParaRPr lang="fr-FR" dirty="0" smtClean="0"/>
          </a:p>
          <a:p>
            <a:r>
              <a:rPr lang="fr-FR" dirty="0" smtClean="0"/>
              <a:t>Prise de décision</a:t>
            </a:r>
          </a:p>
          <a:p>
            <a:endParaRPr lang="fr-FR" dirty="0" smtClean="0"/>
          </a:p>
          <a:p>
            <a:r>
              <a:rPr lang="fr-FR" dirty="0" smtClean="0"/>
              <a:t>Responsabilité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6407944"/>
            <a:ext cx="552600" cy="365125"/>
          </a:xfrm>
        </p:spPr>
        <p:txBody>
          <a:bodyPr/>
          <a:lstStyle/>
          <a:p>
            <a:fld id="{BCF39854-5727-49C5-871A-2A9A28C6ADE3}" type="slidenum">
              <a:rPr lang="fr-FR" sz="1600" smtClean="0"/>
              <a:pPr/>
              <a:t>13</a:t>
            </a:fld>
            <a:endParaRPr lang="fr-FR" sz="1600" dirty="0"/>
          </a:p>
        </p:txBody>
      </p:sp>
      <p:pic>
        <p:nvPicPr>
          <p:cNvPr id="6146" name="Picture 2" descr="http://www.etgfc.com/wp-content/uploads/2010/10/bonhomme-bla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204864"/>
            <a:ext cx="238125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Bonne expérience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Préférence du milieu </a:t>
            </a:r>
            <a:r>
              <a:rPr lang="fr-FR" dirty="0" smtClean="0"/>
              <a:t>professionnel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https://github.com/hyptos/kyd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BCF39854-5727-49C5-871A-2A9A28C6ADE3}" type="slidenum">
              <a:rPr lang="fr-FR" sz="1600" smtClean="0"/>
              <a:pPr/>
              <a:t>14</a:t>
            </a:fld>
            <a:endParaRPr lang="fr-FR" sz="1600"/>
          </a:p>
        </p:txBody>
      </p:sp>
      <p:pic>
        <p:nvPicPr>
          <p:cNvPr id="5122" name="Picture 2" descr="http://blog.valoxy.org/wp-content/uploads/2013/05/%C3%A9capitaux-propres-300x19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268760"/>
            <a:ext cx="3384376" cy="2233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BCF39854-5727-49C5-871A-2A9A28C6ADE3}" type="slidenum">
              <a:rPr lang="fr-FR" sz="1600" smtClean="0"/>
              <a:pPr/>
              <a:t>15</a:t>
            </a:fld>
            <a:endParaRPr lang="fr-FR" sz="1600" dirty="0"/>
          </a:p>
        </p:txBody>
      </p:sp>
      <p:pic>
        <p:nvPicPr>
          <p:cNvPr id="5" name="TERPres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1124744"/>
            <a:ext cx="9144000" cy="5133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Merci à Eddy Caron Et Yves </a:t>
            </a:r>
            <a:r>
              <a:rPr lang="fr-FR" dirty="0" err="1" smtClean="0"/>
              <a:t>Caniou</a:t>
            </a:r>
            <a:r>
              <a:rPr lang="fr-FR" dirty="0" smtClean="0"/>
              <a:t> pour leur soutien</a:t>
            </a:r>
          </a:p>
          <a:p>
            <a:endParaRPr lang="fr-FR" dirty="0" smtClean="0"/>
          </a:p>
          <a:p>
            <a:r>
              <a:rPr lang="fr-FR" dirty="0" smtClean="0"/>
              <a:t>Merci à Laurent </a:t>
            </a:r>
            <a:r>
              <a:rPr lang="fr-FR" dirty="0" err="1" smtClean="0"/>
              <a:t>Pouilloux</a:t>
            </a:r>
            <a:r>
              <a:rPr lang="fr-FR" dirty="0" smtClean="0"/>
              <a:t> pour sa formation </a:t>
            </a:r>
            <a:r>
              <a:rPr lang="fr-FR" dirty="0" err="1" smtClean="0"/>
              <a:t>Execo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BCF39854-5727-49C5-871A-2A9A28C6ADE3}" type="slidenum">
              <a:rPr lang="fr-FR" sz="1600" smtClean="0"/>
              <a:pPr/>
              <a:t>16</a:t>
            </a:fld>
            <a:endParaRPr lang="fr-FR" sz="1600"/>
          </a:p>
        </p:txBody>
      </p:sp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7" name="Image 6" descr="logo-ly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8194" name="Picture 2" descr="https://monentrepriseenligne.oxatis.com/Files/95419/Img/15/Bonhomme-coo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005064"/>
            <a:ext cx="2088232" cy="2088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Introduction</a:t>
            </a:r>
          </a:p>
          <a:p>
            <a:endParaRPr lang="fr-FR" dirty="0" smtClean="0"/>
          </a:p>
          <a:p>
            <a:r>
              <a:rPr lang="fr-FR" dirty="0" smtClean="0"/>
              <a:t>Recherche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Know </a:t>
            </a:r>
            <a:r>
              <a:rPr lang="fr-FR" dirty="0" err="1" smtClean="0"/>
              <a:t>Your</a:t>
            </a:r>
            <a:r>
              <a:rPr lang="fr-FR" dirty="0" smtClean="0"/>
              <a:t> Data</a:t>
            </a:r>
          </a:p>
          <a:p>
            <a:endParaRPr lang="fr-FR" dirty="0" smtClean="0"/>
          </a:p>
          <a:p>
            <a:r>
              <a:rPr lang="fr-FR" dirty="0" smtClean="0"/>
              <a:t>Analyse</a:t>
            </a:r>
          </a:p>
          <a:p>
            <a:endParaRPr lang="fr-FR" dirty="0" smtClean="0"/>
          </a:p>
          <a:p>
            <a:r>
              <a:rPr lang="fr-FR" dirty="0" smtClean="0"/>
              <a:t>Bilan</a:t>
            </a:r>
          </a:p>
          <a:p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2</a:t>
            </a:fld>
            <a:endParaRPr lang="fr-FR" sz="1600" dirty="0"/>
          </a:p>
        </p:txBody>
      </p:sp>
      <p:pic>
        <p:nvPicPr>
          <p:cNvPr id="19458" name="Picture 2" descr="http://www.diagonales-formations.fr/uploads/bonhommes/bilan-de-competences-a-n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76872"/>
            <a:ext cx="2736304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monde interconnecté</a:t>
            </a:r>
          </a:p>
          <a:p>
            <a:endParaRPr lang="fr-FR" dirty="0" smtClean="0"/>
          </a:p>
          <a:p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endParaRPr lang="fr-FR" dirty="0" smtClean="0"/>
          </a:p>
          <a:p>
            <a:r>
              <a:rPr lang="fr-FR" dirty="0" smtClean="0"/>
              <a:t>Transfert de données</a:t>
            </a:r>
          </a:p>
          <a:p>
            <a:endParaRPr lang="fr-FR" dirty="0" smtClean="0"/>
          </a:p>
          <a:p>
            <a:r>
              <a:rPr lang="fr-FR" i="1" dirty="0" smtClean="0"/>
              <a:t>Cloud</a:t>
            </a:r>
          </a:p>
          <a:p>
            <a:endParaRPr lang="fr-FR" dirty="0" smtClean="0"/>
          </a:p>
          <a:p>
            <a:r>
              <a:rPr lang="fr-FR" dirty="0" smtClean="0"/>
              <a:t>Aide à la décision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3</a:t>
            </a:fld>
            <a:endParaRPr lang="fr-FR" sz="1600" dirty="0"/>
          </a:p>
        </p:txBody>
      </p:sp>
      <p:pic>
        <p:nvPicPr>
          <p:cNvPr id="17410" name="Picture 2" descr="http://img.over-blog-kiwi.com/0/52/48/49/201306/ob_7462256963cd24b3688d023da59ae0ff_bonhomme-chem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276872"/>
            <a:ext cx="2376264" cy="2376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Solutions de stockage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Arguments : SDK, API, Popularité, limitations</a:t>
            </a:r>
          </a:p>
          <a:p>
            <a:endParaRPr lang="fr-FR" dirty="0" smtClean="0"/>
          </a:p>
          <a:p>
            <a:r>
              <a:rPr lang="fr-FR" dirty="0" smtClean="0"/>
              <a:t>Localisation des </a:t>
            </a:r>
            <a:r>
              <a:rPr lang="fr-FR" dirty="0" err="1" smtClean="0"/>
              <a:t>datacenters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Hébergeurs liés</a:t>
            </a:r>
          </a:p>
          <a:p>
            <a:endParaRPr lang="fr-FR" dirty="0" smtClean="0"/>
          </a:p>
          <a:p>
            <a:r>
              <a:rPr lang="fr-FR" dirty="0" smtClean="0"/>
              <a:t>Choix : Amazon S3, Google Drive, Dropbox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4</a:t>
            </a:fld>
            <a:endParaRPr lang="fr-FR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34076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1278" y="260648"/>
            <a:ext cx="82481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6449" y="188640"/>
            <a:ext cx="649807" cy="52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 descr="https://www.ovh.com/fr/images/public-cloud-2013/pages/saa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2360" y="1196752"/>
            <a:ext cx="792088" cy="469000"/>
          </a:xfrm>
          <a:prstGeom prst="rect">
            <a:avLst/>
          </a:prstGeom>
          <a:noFill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79703" y="692696"/>
            <a:ext cx="748481" cy="73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8" descr="http://www.iperiusbackup.net/wp-content/uploads/2014/11/amazon-s3-logo-150x11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04248" y="764704"/>
            <a:ext cx="640749" cy="504056"/>
          </a:xfrm>
          <a:prstGeom prst="rect">
            <a:avLst/>
          </a:prstGeom>
          <a:noFill/>
        </p:spPr>
      </p:pic>
      <p:pic>
        <p:nvPicPr>
          <p:cNvPr id="18442" name="Picture 10" descr="https://www.educationquest.org/wp-content/uploads/2013/10/dropbox-logo-235x30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12360" y="188640"/>
            <a:ext cx="504056" cy="643476"/>
          </a:xfrm>
          <a:prstGeom prst="rect">
            <a:avLst/>
          </a:prstGeom>
          <a:noFill/>
        </p:spPr>
      </p:pic>
      <p:pic>
        <p:nvPicPr>
          <p:cNvPr id="18444" name="Picture 12" descr="http://www.h3dwallpapers.com/wp-content/uploads/2014/09/Google_drive_logo-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79725" y="908720"/>
            <a:ext cx="812355" cy="8123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b="1" dirty="0" smtClean="0"/>
              <a:t>Solutions existantes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HP Performance</a:t>
            </a:r>
          </a:p>
          <a:p>
            <a:endParaRPr lang="fr-FR" dirty="0" smtClean="0"/>
          </a:p>
          <a:p>
            <a:r>
              <a:rPr lang="fr-FR" dirty="0" err="1" smtClean="0"/>
              <a:t>CosBench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CloudScreener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PerfKit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Projet </a:t>
            </a:r>
            <a:r>
              <a:rPr lang="fr-FR" dirty="0" err="1" smtClean="0"/>
              <a:t>Idilio</a:t>
            </a:r>
            <a:r>
              <a:rPr lang="fr-FR" dirty="0" smtClean="0"/>
              <a:t> </a:t>
            </a:r>
            <a:r>
              <a:rPr lang="fr-FR" dirty="0" err="1" smtClean="0"/>
              <a:t>Drago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5</a:t>
            </a:fld>
            <a:endParaRPr lang="fr-FR" sz="1600" dirty="0"/>
          </a:p>
        </p:txBody>
      </p:sp>
      <p:pic>
        <p:nvPicPr>
          <p:cNvPr id="16386" name="Picture 2" descr="http://www.www8-hp.com/fr/fr/images/alm_pc_cloud_ss_tcm113_1624177_tcm113_1624174_tcm113-16241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2104" y="548680"/>
            <a:ext cx="5040376" cy="2523407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5796136" y="3068960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HP Performance</a:t>
            </a:r>
            <a:endParaRPr lang="fr-FR" sz="1200" dirty="0"/>
          </a:p>
        </p:txBody>
      </p:sp>
      <p:pic>
        <p:nvPicPr>
          <p:cNvPr id="16388" name="Picture 4" descr="http://i-cms.journaldunet.com/image_cms/original/1630158-cloudscreener-etend-son-comparateur-de-cloud-a-aru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501008"/>
            <a:ext cx="4896544" cy="2717583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5940152" y="6237312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CloudScreener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Modélisation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Choix des paramètres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Structure de </a:t>
            </a:r>
            <a:r>
              <a:rPr lang="fr-FR" dirty="0" smtClean="0"/>
              <a:t>données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Protocole expérimental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Know </a:t>
            </a:r>
            <a:r>
              <a:rPr lang="fr-FR" dirty="0" err="1" smtClean="0"/>
              <a:t>Your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6</a:t>
            </a:fld>
            <a:endParaRPr lang="fr-FR" sz="160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060848"/>
            <a:ext cx="25336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Conception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Types de tests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Choix des technologies</a:t>
            </a:r>
          </a:p>
          <a:p>
            <a:pPr lvl="1"/>
            <a:r>
              <a:rPr lang="fr-FR" dirty="0" err="1" smtClean="0"/>
              <a:t>Execo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endParaRPr lang="fr-FR" dirty="0" smtClean="0"/>
          </a:p>
          <a:p>
            <a:pPr lvl="1"/>
            <a:r>
              <a:rPr lang="fr-FR" dirty="0" smtClean="0"/>
              <a:t>MongoDB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Know </a:t>
            </a:r>
            <a:r>
              <a:rPr lang="fr-FR" dirty="0" err="1" smtClean="0"/>
              <a:t>Your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7</a:t>
            </a:fld>
            <a:endParaRPr lang="fr-FR" sz="1600"/>
          </a:p>
        </p:txBody>
      </p:sp>
      <p:pic>
        <p:nvPicPr>
          <p:cNvPr id="11266" name="Picture 2" descr="http://www.clg-fraissinet.ac-aix-marseille.fr/spip/local/cache-vignettes/L148xH309/chantier_bonhomme-0251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348880"/>
            <a:ext cx="1271743" cy="26551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Implémentation</a:t>
            </a:r>
          </a:p>
          <a:p>
            <a:pPr>
              <a:buNone/>
            </a:pPr>
            <a:endParaRPr lang="fr-FR" b="1" dirty="0" smtClean="0"/>
          </a:p>
          <a:p>
            <a:r>
              <a:rPr lang="fr-FR" dirty="0" smtClean="0"/>
              <a:t>Modulaire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Python</a:t>
            </a:r>
          </a:p>
          <a:p>
            <a:endParaRPr lang="fr-FR" dirty="0" smtClean="0"/>
          </a:p>
          <a:p>
            <a:r>
              <a:rPr lang="fr-FR" dirty="0" smtClean="0"/>
              <a:t>2100 lignes de code</a:t>
            </a:r>
          </a:p>
          <a:p>
            <a:endParaRPr lang="fr-FR" dirty="0" smtClean="0"/>
          </a:p>
          <a:p>
            <a:r>
              <a:rPr lang="fr-FR" dirty="0" smtClean="0"/>
              <a:t>API et SDK</a:t>
            </a:r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Know </a:t>
            </a:r>
            <a:r>
              <a:rPr lang="fr-FR" dirty="0" err="1" smtClean="0"/>
              <a:t>Your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8</a:t>
            </a:fld>
            <a:endParaRPr lang="fr-F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484784"/>
            <a:ext cx="3232579" cy="414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Londres dimanche en </a:t>
            </a:r>
            <a:r>
              <a:rPr lang="fr-FR" b="1" i="1" dirty="0" smtClean="0"/>
              <a:t>upload </a:t>
            </a:r>
            <a:r>
              <a:rPr lang="fr-FR" b="1" dirty="0" smtClean="0"/>
              <a:t>de 10Mo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9</a:t>
            </a:fld>
            <a:endParaRPr lang="fr-FR" sz="16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276871"/>
            <a:ext cx="8897916" cy="339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595</TotalTime>
  <Words>240</Words>
  <Application>Microsoft Office PowerPoint</Application>
  <PresentationFormat>Affichage à l'écran (4:3)</PresentationFormat>
  <Paragraphs>155</Paragraphs>
  <Slides>16</Slides>
  <Notes>5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Rotonde</vt:lpstr>
      <vt:lpstr>Outil de modélisation de performances des migrations de données inter-cloud</vt:lpstr>
      <vt:lpstr>Sommaire</vt:lpstr>
      <vt:lpstr>Introduction</vt:lpstr>
      <vt:lpstr>Recherche</vt:lpstr>
      <vt:lpstr>Recherche</vt:lpstr>
      <vt:lpstr>Know Your Data</vt:lpstr>
      <vt:lpstr>Know Your Data</vt:lpstr>
      <vt:lpstr>Know Your Data</vt:lpstr>
      <vt:lpstr>Analyse</vt:lpstr>
      <vt:lpstr>Analyse</vt:lpstr>
      <vt:lpstr>Bilan</vt:lpstr>
      <vt:lpstr>Bilan</vt:lpstr>
      <vt:lpstr>Bilan</vt:lpstr>
      <vt:lpstr>Conclusion</vt:lpstr>
      <vt:lpstr>Démonstration</vt:lpstr>
      <vt:lpstr>Merci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Cheepheep</dc:creator>
  <cp:lastModifiedBy>Cheepheep</cp:lastModifiedBy>
  <cp:revision>55</cp:revision>
  <dcterms:created xsi:type="dcterms:W3CDTF">2015-02-23T13:26:59Z</dcterms:created>
  <dcterms:modified xsi:type="dcterms:W3CDTF">2015-02-25T14:47:53Z</dcterms:modified>
</cp:coreProperties>
</file>